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4" r:id="rId1"/>
    <p:sldMasterId id="2147483667" r:id="rId2"/>
  </p:sldMasterIdLst>
  <p:notesMasterIdLst>
    <p:notesMasterId r:id="rId13"/>
  </p:notesMasterIdLst>
  <p:handoutMasterIdLst>
    <p:handoutMasterId r:id="rId14"/>
  </p:handoutMasterIdLst>
  <p:sldIdLst>
    <p:sldId id="290" r:id="rId3"/>
    <p:sldId id="291" r:id="rId4"/>
    <p:sldId id="303" r:id="rId5"/>
    <p:sldId id="316" r:id="rId6"/>
    <p:sldId id="280" r:id="rId7"/>
    <p:sldId id="317" r:id="rId8"/>
    <p:sldId id="318" r:id="rId9"/>
    <p:sldId id="319" r:id="rId10"/>
    <p:sldId id="321" r:id="rId11"/>
    <p:sldId id="320" r:id="rId12"/>
  </p:sldIdLst>
  <p:sldSz cx="10261600" cy="7200900"/>
  <p:notesSz cx="6735763" cy="9866313"/>
  <p:defaultTextStyle>
    <a:defPPr>
      <a:defRPr lang="ja-JP"/>
    </a:defPPr>
    <a:lvl1pPr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1pPr>
    <a:lvl2pPr marL="4572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2pPr>
    <a:lvl3pPr marL="9144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3pPr>
    <a:lvl4pPr marL="13716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4pPr>
    <a:lvl5pPr marL="18288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5pPr>
    <a:lvl6pPr marL="22860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6pPr>
    <a:lvl7pPr marL="27432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7pPr>
    <a:lvl8pPr marL="32004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8pPr>
    <a:lvl9pPr marL="36576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9pPr>
  </p:defaultTextStyle>
  <p:extLst>
    <p:ext uri="{EFAFB233-063F-42B5-8137-9DF3F51BA10A}">
      <p15:sldGuideLst xmlns:p15="http://schemas.microsoft.com/office/powerpoint/2012/main">
        <p15:guide id="1" orient="horz" pos="2268">
          <p15:clr>
            <a:srgbClr val="A4A3A4"/>
          </p15:clr>
        </p15:guide>
        <p15:guide id="2" pos="3238">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柳" initials="" lastIdx="3" clrIdx="0"/>
  <p:cmAuthor id="2" name="Administrator" initials="" lastIdx="2" clrIdx="1"/>
  <p:cmAuthor id="3" name="倉石 真純" initials="" lastIdx="16" clrIdx="2"/>
  <p:cmAuthor id="4" name="ユーザー名不明1" initials="ユーザー名不明1" lastIdx="11" clrIdx="3"/>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CC"/>
    <a:srgbClr val="FFFFEF"/>
    <a:srgbClr val="E5F5FF"/>
    <a:srgbClr val="E6E6E6"/>
    <a:srgbClr val="CCECFF"/>
    <a:srgbClr val="FFE1E1"/>
    <a:srgbClr val="FFFF66"/>
    <a:srgbClr val="CCFFCC"/>
    <a:srgbClr val="FF9900"/>
    <a:srgbClr val="FF999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ED083AE6-46FA-4A59-8FB0-9F97EB10719F}" styleName="淡色スタイル 3 - アクセント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7662" autoAdjust="0"/>
  </p:normalViewPr>
  <p:slideViewPr>
    <p:cSldViewPr snapToGrid="0">
      <p:cViewPr varScale="1">
        <p:scale>
          <a:sx n="86" d="100"/>
          <a:sy n="86" d="100"/>
        </p:scale>
        <p:origin x="96" y="1758"/>
      </p:cViewPr>
      <p:guideLst>
        <p:guide orient="horz" pos="2268"/>
        <p:guide pos="3238"/>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20" d="100"/>
        <a:sy n="120" d="100"/>
      </p:scale>
      <p:origin x="0" y="-132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notesMaster" Target="notesMasters/notesMaster1.xml"/><Relationship Id="rId18" Type="http://schemas.openxmlformats.org/officeDocument/2006/relationships/theme" Target="theme/theme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commentAuthors" Target="commentAuthors.xml"/><Relationship Id="rId10" Type="http://schemas.openxmlformats.org/officeDocument/2006/relationships/slide" Target="slides/slide8.xml"/><Relationship Id="rId19"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1746" name="Rectangle 2">
            <a:extLst>
              <a:ext uri="{FF2B5EF4-FFF2-40B4-BE49-F238E27FC236}">
                <a16:creationId xmlns:a16="http://schemas.microsoft.com/office/drawing/2014/main" id="{2AFEEC2C-670E-70BA-6AC0-4597CAD84CEF}"/>
              </a:ext>
            </a:extLst>
          </p:cNvPr>
          <p:cNvSpPr>
            <a:spLocks noGrp="1" noChangeArrowheads="1"/>
          </p:cNvSpPr>
          <p:nvPr>
            <p:ph type="hdr" sz="quarter"/>
          </p:nvPr>
        </p:nvSpPr>
        <p:spPr bwMode="auto">
          <a:xfrm>
            <a:off x="0" y="0"/>
            <a:ext cx="2919413" cy="493713"/>
          </a:xfrm>
          <a:prstGeom prst="rect">
            <a:avLst/>
          </a:prstGeom>
          <a:noFill/>
          <a:ln w="9525">
            <a:noFill/>
            <a:miter lim="800000"/>
            <a:headEnd/>
            <a:tailEnd/>
          </a:ln>
          <a:effectLst/>
        </p:spPr>
        <p:txBody>
          <a:bodyPr vert="horz" wrap="square" lIns="91426" tIns="45713" rIns="91426" bIns="45713" numCol="1" anchor="t" anchorCtr="0" compatLnSpc="1">
            <a:prstTxWarp prst="textNoShape">
              <a:avLst/>
            </a:prstTxWarp>
          </a:bodyPr>
          <a:lstStyle>
            <a:lvl1pPr eaLnBrk="1" hangingPunct="1">
              <a:defRPr sz="1200">
                <a:latin typeface="Arial" charset="0"/>
                <a:ea typeface="ＭＳ Ｐゴシック" pitchFamily="50" charset="-128"/>
              </a:defRPr>
            </a:lvl1pPr>
          </a:lstStyle>
          <a:p>
            <a:pPr>
              <a:defRPr/>
            </a:pPr>
            <a:endParaRPr lang="en-US" altLang="ja-JP"/>
          </a:p>
        </p:txBody>
      </p:sp>
      <p:sp>
        <p:nvSpPr>
          <p:cNvPr id="31747" name="Rectangle 3">
            <a:extLst>
              <a:ext uri="{FF2B5EF4-FFF2-40B4-BE49-F238E27FC236}">
                <a16:creationId xmlns:a16="http://schemas.microsoft.com/office/drawing/2014/main" id="{B0AF24D4-48AC-6D12-0BA9-8B0F304EB236}"/>
              </a:ext>
            </a:extLst>
          </p:cNvPr>
          <p:cNvSpPr>
            <a:spLocks noGrp="1" noChangeArrowheads="1"/>
          </p:cNvSpPr>
          <p:nvPr>
            <p:ph type="dt" sz="quarter" idx="1"/>
          </p:nvPr>
        </p:nvSpPr>
        <p:spPr bwMode="auto">
          <a:xfrm>
            <a:off x="3814763" y="0"/>
            <a:ext cx="2919412" cy="493713"/>
          </a:xfrm>
          <a:prstGeom prst="rect">
            <a:avLst/>
          </a:prstGeom>
          <a:noFill/>
          <a:ln w="9525">
            <a:noFill/>
            <a:miter lim="800000"/>
            <a:headEnd/>
            <a:tailEnd/>
          </a:ln>
          <a:effectLst/>
        </p:spPr>
        <p:txBody>
          <a:bodyPr vert="horz" wrap="square" lIns="91426" tIns="45713" rIns="91426" bIns="45713" numCol="1" anchor="t" anchorCtr="0" compatLnSpc="1">
            <a:prstTxWarp prst="textNoShape">
              <a:avLst/>
            </a:prstTxWarp>
          </a:bodyPr>
          <a:lstStyle>
            <a:lvl1pPr algn="r" eaLnBrk="1" hangingPunct="1">
              <a:defRPr sz="1200">
                <a:latin typeface="Arial" charset="0"/>
                <a:ea typeface="ＭＳ Ｐゴシック" pitchFamily="50" charset="-128"/>
              </a:defRPr>
            </a:lvl1pPr>
          </a:lstStyle>
          <a:p>
            <a:pPr>
              <a:defRPr/>
            </a:pPr>
            <a:endParaRPr lang="en-US" altLang="ja-JP"/>
          </a:p>
        </p:txBody>
      </p:sp>
      <p:sp>
        <p:nvSpPr>
          <p:cNvPr id="31748" name="Rectangle 4">
            <a:extLst>
              <a:ext uri="{FF2B5EF4-FFF2-40B4-BE49-F238E27FC236}">
                <a16:creationId xmlns:a16="http://schemas.microsoft.com/office/drawing/2014/main" id="{29650BDB-1053-B393-A891-45DD8365FF0A}"/>
              </a:ext>
            </a:extLst>
          </p:cNvPr>
          <p:cNvSpPr>
            <a:spLocks noGrp="1" noChangeArrowheads="1"/>
          </p:cNvSpPr>
          <p:nvPr>
            <p:ph type="ftr" sz="quarter" idx="2"/>
          </p:nvPr>
        </p:nvSpPr>
        <p:spPr bwMode="auto">
          <a:xfrm>
            <a:off x="0" y="9371013"/>
            <a:ext cx="2919413" cy="493712"/>
          </a:xfrm>
          <a:prstGeom prst="rect">
            <a:avLst/>
          </a:prstGeom>
          <a:noFill/>
          <a:ln w="9525">
            <a:noFill/>
            <a:miter lim="800000"/>
            <a:headEnd/>
            <a:tailEnd/>
          </a:ln>
          <a:effectLst/>
        </p:spPr>
        <p:txBody>
          <a:bodyPr vert="horz" wrap="square" lIns="91426" tIns="45713" rIns="91426" bIns="45713" numCol="1" anchor="b" anchorCtr="0" compatLnSpc="1">
            <a:prstTxWarp prst="textNoShape">
              <a:avLst/>
            </a:prstTxWarp>
          </a:bodyPr>
          <a:lstStyle>
            <a:lvl1pPr eaLnBrk="1" hangingPunct="1">
              <a:defRPr sz="1200">
                <a:latin typeface="Arial" charset="0"/>
                <a:ea typeface="ＭＳ Ｐゴシック" pitchFamily="50" charset="-128"/>
              </a:defRPr>
            </a:lvl1pPr>
          </a:lstStyle>
          <a:p>
            <a:pPr>
              <a:defRPr/>
            </a:pPr>
            <a:endParaRPr lang="en-US" altLang="ja-JP"/>
          </a:p>
        </p:txBody>
      </p:sp>
      <p:sp>
        <p:nvSpPr>
          <p:cNvPr id="31749" name="Rectangle 5">
            <a:extLst>
              <a:ext uri="{FF2B5EF4-FFF2-40B4-BE49-F238E27FC236}">
                <a16:creationId xmlns:a16="http://schemas.microsoft.com/office/drawing/2014/main" id="{BCDEF264-4047-7187-E138-545D6CBC47B3}"/>
              </a:ext>
            </a:extLst>
          </p:cNvPr>
          <p:cNvSpPr>
            <a:spLocks noGrp="1" noChangeArrowheads="1"/>
          </p:cNvSpPr>
          <p:nvPr>
            <p:ph type="sldNum" sz="quarter" idx="3"/>
          </p:nvPr>
        </p:nvSpPr>
        <p:spPr bwMode="auto">
          <a:xfrm>
            <a:off x="3814763" y="9371013"/>
            <a:ext cx="2919412" cy="493712"/>
          </a:xfrm>
          <a:prstGeom prst="rect">
            <a:avLst/>
          </a:prstGeom>
          <a:noFill/>
          <a:ln w="9525">
            <a:noFill/>
            <a:miter lim="800000"/>
            <a:headEnd/>
            <a:tailEnd/>
          </a:ln>
          <a:effectLst/>
        </p:spPr>
        <p:txBody>
          <a:bodyPr vert="horz" wrap="square" lIns="91426" tIns="45713" rIns="91426" bIns="45713" numCol="1" anchor="b" anchorCtr="0" compatLnSpc="1">
            <a:prstTxWarp prst="textNoShape">
              <a:avLst/>
            </a:prstTxWarp>
          </a:bodyPr>
          <a:lstStyle>
            <a:lvl1pPr algn="r" eaLnBrk="1" hangingPunct="1">
              <a:defRPr sz="1200"/>
            </a:lvl1pPr>
          </a:lstStyle>
          <a:p>
            <a:pPr>
              <a:defRPr/>
            </a:pPr>
            <a:fld id="{DF3ADA7A-7AC3-46D5-B004-E94CC58174FF}" type="slidenum">
              <a:rPr lang="en-US" altLang="ja-JP"/>
              <a:pPr>
                <a:defRPr/>
              </a:pPr>
              <a:t>‹#›</a:t>
            </a:fld>
            <a:endParaRPr lang="en-US" altLang="ja-JP"/>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9698" name="Rectangle 2">
            <a:extLst>
              <a:ext uri="{FF2B5EF4-FFF2-40B4-BE49-F238E27FC236}">
                <a16:creationId xmlns:a16="http://schemas.microsoft.com/office/drawing/2014/main" id="{3850A208-6F53-1876-3378-6C3EA2B6C570}"/>
              </a:ext>
            </a:extLst>
          </p:cNvPr>
          <p:cNvSpPr>
            <a:spLocks noGrp="1" noChangeArrowheads="1"/>
          </p:cNvSpPr>
          <p:nvPr>
            <p:ph type="hdr" sz="quarter"/>
          </p:nvPr>
        </p:nvSpPr>
        <p:spPr bwMode="auto">
          <a:xfrm>
            <a:off x="0" y="0"/>
            <a:ext cx="2919413" cy="493713"/>
          </a:xfrm>
          <a:prstGeom prst="rect">
            <a:avLst/>
          </a:prstGeom>
          <a:noFill/>
          <a:ln w="9525">
            <a:noFill/>
            <a:miter lim="800000"/>
            <a:headEnd/>
            <a:tailEnd/>
          </a:ln>
          <a:effectLst/>
        </p:spPr>
        <p:txBody>
          <a:bodyPr vert="horz" wrap="square" lIns="91426" tIns="45713" rIns="91426" bIns="45713" numCol="1" anchor="t" anchorCtr="0" compatLnSpc="1">
            <a:prstTxWarp prst="textNoShape">
              <a:avLst/>
            </a:prstTxWarp>
          </a:bodyPr>
          <a:lstStyle>
            <a:lvl1pPr eaLnBrk="1" hangingPunct="1">
              <a:defRPr sz="1200">
                <a:latin typeface="Arial" charset="0"/>
                <a:ea typeface="ＭＳ Ｐゴシック" pitchFamily="50" charset="-128"/>
              </a:defRPr>
            </a:lvl1pPr>
          </a:lstStyle>
          <a:p>
            <a:pPr>
              <a:defRPr/>
            </a:pPr>
            <a:endParaRPr lang="en-US" altLang="ja-JP"/>
          </a:p>
        </p:txBody>
      </p:sp>
      <p:sp>
        <p:nvSpPr>
          <p:cNvPr id="29699" name="Rectangle 3">
            <a:extLst>
              <a:ext uri="{FF2B5EF4-FFF2-40B4-BE49-F238E27FC236}">
                <a16:creationId xmlns:a16="http://schemas.microsoft.com/office/drawing/2014/main" id="{F331330E-D118-BC45-E040-1E929D90D618}"/>
              </a:ext>
            </a:extLst>
          </p:cNvPr>
          <p:cNvSpPr>
            <a:spLocks noGrp="1" noChangeArrowheads="1"/>
          </p:cNvSpPr>
          <p:nvPr>
            <p:ph type="dt" idx="1"/>
          </p:nvPr>
        </p:nvSpPr>
        <p:spPr bwMode="auto">
          <a:xfrm>
            <a:off x="3814763" y="0"/>
            <a:ext cx="2919412" cy="493713"/>
          </a:xfrm>
          <a:prstGeom prst="rect">
            <a:avLst/>
          </a:prstGeom>
          <a:noFill/>
          <a:ln w="9525">
            <a:noFill/>
            <a:miter lim="800000"/>
            <a:headEnd/>
            <a:tailEnd/>
          </a:ln>
          <a:effectLst/>
        </p:spPr>
        <p:txBody>
          <a:bodyPr vert="horz" wrap="square" lIns="91426" tIns="45713" rIns="91426" bIns="45713" numCol="1" anchor="t" anchorCtr="0" compatLnSpc="1">
            <a:prstTxWarp prst="textNoShape">
              <a:avLst/>
            </a:prstTxWarp>
          </a:bodyPr>
          <a:lstStyle>
            <a:lvl1pPr algn="r" eaLnBrk="1" hangingPunct="1">
              <a:defRPr sz="1200">
                <a:latin typeface="Arial" charset="0"/>
                <a:ea typeface="ＭＳ Ｐゴシック" pitchFamily="50" charset="-128"/>
              </a:defRPr>
            </a:lvl1pPr>
          </a:lstStyle>
          <a:p>
            <a:pPr>
              <a:defRPr/>
            </a:pPr>
            <a:endParaRPr lang="en-US" altLang="ja-JP"/>
          </a:p>
        </p:txBody>
      </p:sp>
      <p:sp>
        <p:nvSpPr>
          <p:cNvPr id="15364" name="Rectangle 4">
            <a:extLst>
              <a:ext uri="{FF2B5EF4-FFF2-40B4-BE49-F238E27FC236}">
                <a16:creationId xmlns:a16="http://schemas.microsoft.com/office/drawing/2014/main" id="{CB8B8493-78B0-EBBF-274A-93E5C34E3508}"/>
              </a:ext>
            </a:extLst>
          </p:cNvPr>
          <p:cNvSpPr>
            <a:spLocks noGrp="1" noRot="1" noChangeAspect="1" noChangeArrowheads="1" noTextEdit="1"/>
          </p:cNvSpPr>
          <p:nvPr>
            <p:ph type="sldImg" idx="2"/>
          </p:nvPr>
        </p:nvSpPr>
        <p:spPr bwMode="auto">
          <a:xfrm>
            <a:off x="733425" y="739775"/>
            <a:ext cx="5270500" cy="3700463"/>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9701" name="Rectangle 5">
            <a:extLst>
              <a:ext uri="{FF2B5EF4-FFF2-40B4-BE49-F238E27FC236}">
                <a16:creationId xmlns:a16="http://schemas.microsoft.com/office/drawing/2014/main" id="{7A41DEB7-7DD2-6D39-6F66-D6AA3F4179DA}"/>
              </a:ext>
            </a:extLst>
          </p:cNvPr>
          <p:cNvSpPr>
            <a:spLocks noGrp="1" noChangeArrowheads="1"/>
          </p:cNvSpPr>
          <p:nvPr>
            <p:ph type="body" sz="quarter" idx="3"/>
          </p:nvPr>
        </p:nvSpPr>
        <p:spPr bwMode="auto">
          <a:xfrm>
            <a:off x="673100" y="4686300"/>
            <a:ext cx="5389563" cy="4440238"/>
          </a:xfrm>
          <a:prstGeom prst="rect">
            <a:avLst/>
          </a:prstGeom>
          <a:noFill/>
          <a:ln w="9525">
            <a:noFill/>
            <a:miter lim="800000"/>
            <a:headEnd/>
            <a:tailEnd/>
          </a:ln>
          <a:effectLst/>
        </p:spPr>
        <p:txBody>
          <a:bodyPr vert="horz" wrap="square" lIns="91426" tIns="45713" rIns="91426" bIns="45713" numCol="1" anchor="t" anchorCtr="0" compatLnSpc="1">
            <a:prstTxWarp prst="textNoShape">
              <a:avLst/>
            </a:prstTxWarp>
          </a:bodyPr>
          <a:lstStyle/>
          <a:p>
            <a:pPr lvl="0"/>
            <a:r>
              <a:rPr lang="ja-JP" altLang="en-US" noProof="0"/>
              <a:t>マスタ テキストの書式設定</a:t>
            </a:r>
          </a:p>
          <a:p>
            <a:pPr lvl="1"/>
            <a:r>
              <a:rPr lang="ja-JP" altLang="en-US" noProof="0"/>
              <a:t>第 </a:t>
            </a:r>
            <a:r>
              <a:rPr lang="en-US" altLang="ja-JP" noProof="0"/>
              <a:t>2 </a:t>
            </a:r>
            <a:r>
              <a:rPr lang="ja-JP" altLang="en-US" noProof="0"/>
              <a:t>レベル</a:t>
            </a:r>
          </a:p>
          <a:p>
            <a:pPr lvl="2"/>
            <a:r>
              <a:rPr lang="ja-JP" altLang="en-US" noProof="0"/>
              <a:t>第 </a:t>
            </a:r>
            <a:r>
              <a:rPr lang="en-US" altLang="ja-JP" noProof="0"/>
              <a:t>3 </a:t>
            </a:r>
            <a:r>
              <a:rPr lang="ja-JP" altLang="en-US" noProof="0"/>
              <a:t>レベル</a:t>
            </a:r>
          </a:p>
          <a:p>
            <a:pPr lvl="3"/>
            <a:r>
              <a:rPr lang="ja-JP" altLang="en-US" noProof="0"/>
              <a:t>第 </a:t>
            </a:r>
            <a:r>
              <a:rPr lang="en-US" altLang="ja-JP" noProof="0"/>
              <a:t>4 </a:t>
            </a:r>
            <a:r>
              <a:rPr lang="ja-JP" altLang="en-US" noProof="0"/>
              <a:t>レベル</a:t>
            </a:r>
          </a:p>
          <a:p>
            <a:pPr lvl="4"/>
            <a:r>
              <a:rPr lang="ja-JP" altLang="en-US" noProof="0"/>
              <a:t>第 </a:t>
            </a:r>
            <a:r>
              <a:rPr lang="en-US" altLang="ja-JP" noProof="0"/>
              <a:t>5 </a:t>
            </a:r>
            <a:r>
              <a:rPr lang="ja-JP" altLang="en-US" noProof="0"/>
              <a:t>レベル</a:t>
            </a:r>
          </a:p>
        </p:txBody>
      </p:sp>
      <p:sp>
        <p:nvSpPr>
          <p:cNvPr id="29702" name="Rectangle 6">
            <a:extLst>
              <a:ext uri="{FF2B5EF4-FFF2-40B4-BE49-F238E27FC236}">
                <a16:creationId xmlns:a16="http://schemas.microsoft.com/office/drawing/2014/main" id="{AD23F22B-EAF9-5E90-57FD-AFF39E90E684}"/>
              </a:ext>
            </a:extLst>
          </p:cNvPr>
          <p:cNvSpPr>
            <a:spLocks noGrp="1" noChangeArrowheads="1"/>
          </p:cNvSpPr>
          <p:nvPr>
            <p:ph type="ftr" sz="quarter" idx="4"/>
          </p:nvPr>
        </p:nvSpPr>
        <p:spPr bwMode="auto">
          <a:xfrm>
            <a:off x="0" y="9371013"/>
            <a:ext cx="2919413" cy="493712"/>
          </a:xfrm>
          <a:prstGeom prst="rect">
            <a:avLst/>
          </a:prstGeom>
          <a:noFill/>
          <a:ln w="9525">
            <a:noFill/>
            <a:miter lim="800000"/>
            <a:headEnd/>
            <a:tailEnd/>
          </a:ln>
          <a:effectLst/>
        </p:spPr>
        <p:txBody>
          <a:bodyPr vert="horz" wrap="square" lIns="91426" tIns="45713" rIns="91426" bIns="45713" numCol="1" anchor="b" anchorCtr="0" compatLnSpc="1">
            <a:prstTxWarp prst="textNoShape">
              <a:avLst/>
            </a:prstTxWarp>
          </a:bodyPr>
          <a:lstStyle>
            <a:lvl1pPr eaLnBrk="1" hangingPunct="1">
              <a:defRPr sz="1200">
                <a:latin typeface="Arial" charset="0"/>
                <a:ea typeface="ＭＳ Ｐゴシック" pitchFamily="50" charset="-128"/>
              </a:defRPr>
            </a:lvl1pPr>
          </a:lstStyle>
          <a:p>
            <a:pPr>
              <a:defRPr/>
            </a:pPr>
            <a:endParaRPr lang="en-US" altLang="ja-JP"/>
          </a:p>
        </p:txBody>
      </p:sp>
      <p:sp>
        <p:nvSpPr>
          <p:cNvPr id="29703" name="Rectangle 7">
            <a:extLst>
              <a:ext uri="{FF2B5EF4-FFF2-40B4-BE49-F238E27FC236}">
                <a16:creationId xmlns:a16="http://schemas.microsoft.com/office/drawing/2014/main" id="{D9007B2F-E7BE-3827-3DB0-C988D78E6E03}"/>
              </a:ext>
            </a:extLst>
          </p:cNvPr>
          <p:cNvSpPr>
            <a:spLocks noGrp="1" noChangeArrowheads="1"/>
          </p:cNvSpPr>
          <p:nvPr>
            <p:ph type="sldNum" sz="quarter" idx="5"/>
          </p:nvPr>
        </p:nvSpPr>
        <p:spPr bwMode="auto">
          <a:xfrm>
            <a:off x="3814763" y="9371013"/>
            <a:ext cx="2919412" cy="493712"/>
          </a:xfrm>
          <a:prstGeom prst="rect">
            <a:avLst/>
          </a:prstGeom>
          <a:noFill/>
          <a:ln w="9525">
            <a:noFill/>
            <a:miter lim="800000"/>
            <a:headEnd/>
            <a:tailEnd/>
          </a:ln>
          <a:effectLst/>
        </p:spPr>
        <p:txBody>
          <a:bodyPr vert="horz" wrap="square" lIns="91426" tIns="45713" rIns="91426" bIns="45713" numCol="1" anchor="b" anchorCtr="0" compatLnSpc="1">
            <a:prstTxWarp prst="textNoShape">
              <a:avLst/>
            </a:prstTxWarp>
          </a:bodyPr>
          <a:lstStyle>
            <a:lvl1pPr algn="r" eaLnBrk="1" hangingPunct="1">
              <a:defRPr sz="1200"/>
            </a:lvl1pPr>
          </a:lstStyle>
          <a:p>
            <a:pPr>
              <a:defRPr/>
            </a:pPr>
            <a:fld id="{AC8669DC-BA56-48DB-AF5F-8601967FBAAC}" type="slidenum">
              <a:rPr lang="en-US" altLang="ja-JP"/>
              <a:pPr>
                <a:defRPr/>
              </a:pPr>
              <a:t>‹#›</a:t>
            </a:fld>
            <a:endParaRPr lang="en-US" altLang="ja-JP"/>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1pPr>
    <a:lvl2pPr marL="4572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2pPr>
    <a:lvl3pPr marL="9144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3pPr>
    <a:lvl4pPr marL="13716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4pPr>
    <a:lvl5pPr marL="18288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7">
            <a:extLst>
              <a:ext uri="{FF2B5EF4-FFF2-40B4-BE49-F238E27FC236}">
                <a16:creationId xmlns:a16="http://schemas.microsoft.com/office/drawing/2014/main" id="{6BE421C5-A7DE-E1C9-1A62-D2874FEC9166}"/>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kumimoji="1" sz="1200">
                <a:solidFill>
                  <a:schemeClr val="tx1"/>
                </a:solidFill>
                <a:latin typeface="Arial" panose="020B0604020202020204" pitchFamily="34" charset="0"/>
                <a:ea typeface="ＭＳ Ｐ明朝" panose="02020600040205080304" pitchFamily="18" charset="-128"/>
              </a:defRPr>
            </a:lvl1pPr>
            <a:lvl2pPr marL="735013" indent="-282575">
              <a:spcBef>
                <a:spcPct val="30000"/>
              </a:spcBef>
              <a:defRPr kumimoji="1" sz="1200">
                <a:solidFill>
                  <a:schemeClr val="tx1"/>
                </a:solidFill>
                <a:latin typeface="Arial" panose="020B0604020202020204" pitchFamily="34" charset="0"/>
                <a:ea typeface="ＭＳ Ｐ明朝" panose="02020600040205080304" pitchFamily="18" charset="-128"/>
              </a:defRPr>
            </a:lvl2pPr>
            <a:lvl3pPr marL="1131888" indent="-225425">
              <a:spcBef>
                <a:spcPct val="30000"/>
              </a:spcBef>
              <a:defRPr kumimoji="1" sz="1200">
                <a:solidFill>
                  <a:schemeClr val="tx1"/>
                </a:solidFill>
                <a:latin typeface="Arial" panose="020B0604020202020204" pitchFamily="34" charset="0"/>
                <a:ea typeface="ＭＳ Ｐ明朝" panose="02020600040205080304" pitchFamily="18" charset="-128"/>
              </a:defRPr>
            </a:lvl3pPr>
            <a:lvl4pPr marL="1585913" indent="-225425">
              <a:spcBef>
                <a:spcPct val="30000"/>
              </a:spcBef>
              <a:defRPr kumimoji="1" sz="1200">
                <a:solidFill>
                  <a:schemeClr val="tx1"/>
                </a:solidFill>
                <a:latin typeface="Arial" panose="020B0604020202020204" pitchFamily="34" charset="0"/>
                <a:ea typeface="ＭＳ Ｐ明朝" panose="02020600040205080304" pitchFamily="18" charset="-128"/>
              </a:defRPr>
            </a:lvl4pPr>
            <a:lvl5pPr marL="2038350" indent="-225425">
              <a:spcBef>
                <a:spcPct val="30000"/>
              </a:spcBef>
              <a:defRPr kumimoji="1" sz="1200">
                <a:solidFill>
                  <a:schemeClr val="tx1"/>
                </a:solidFill>
                <a:latin typeface="Arial" panose="020B0604020202020204" pitchFamily="34" charset="0"/>
                <a:ea typeface="ＭＳ Ｐ明朝" panose="02020600040205080304" pitchFamily="18" charset="-128"/>
              </a:defRPr>
            </a:lvl5pPr>
            <a:lvl6pPr marL="2495550" indent="-225425"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6pPr>
            <a:lvl7pPr marL="2952750" indent="-225425"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7pPr>
            <a:lvl8pPr marL="3409950" indent="-225425"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8pPr>
            <a:lvl9pPr marL="3867150" indent="-225425"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9pPr>
          </a:lstStyle>
          <a:p>
            <a:pPr>
              <a:spcBef>
                <a:spcPct val="0"/>
              </a:spcBef>
            </a:pPr>
            <a:fld id="{FEA1F514-532A-486E-8E62-02EA96894ED8}" type="slidenum">
              <a:rPr lang="en-US" altLang="ja-JP" smtClean="0">
                <a:ea typeface="ＭＳ Ｐゴシック" panose="020B0600070205080204" pitchFamily="50" charset="-128"/>
              </a:rPr>
              <a:pPr>
                <a:spcBef>
                  <a:spcPct val="0"/>
                </a:spcBef>
              </a:pPr>
              <a:t>2</a:t>
            </a:fld>
            <a:endParaRPr lang="en-US" altLang="ja-JP">
              <a:ea typeface="ＭＳ Ｐゴシック" panose="020B0600070205080204" pitchFamily="50" charset="-128"/>
            </a:endParaRPr>
          </a:p>
        </p:txBody>
      </p:sp>
      <p:sp>
        <p:nvSpPr>
          <p:cNvPr id="19459" name="Rectangle 2">
            <a:extLst>
              <a:ext uri="{FF2B5EF4-FFF2-40B4-BE49-F238E27FC236}">
                <a16:creationId xmlns:a16="http://schemas.microsoft.com/office/drawing/2014/main" id="{B4F5247E-D950-1279-9F74-715C1D25C962}"/>
              </a:ext>
            </a:extLst>
          </p:cNvPr>
          <p:cNvSpPr>
            <a:spLocks noGrp="1" noRot="1" noChangeAspect="1" noChangeArrowheads="1" noTextEdit="1"/>
          </p:cNvSpPr>
          <p:nvPr>
            <p:ph type="sldImg"/>
          </p:nvPr>
        </p:nvSpPr>
        <p:spPr>
          <a:ln/>
        </p:spPr>
      </p:sp>
      <p:sp>
        <p:nvSpPr>
          <p:cNvPr id="19460" name="Rectangle 3">
            <a:extLst>
              <a:ext uri="{FF2B5EF4-FFF2-40B4-BE49-F238E27FC236}">
                <a16:creationId xmlns:a16="http://schemas.microsoft.com/office/drawing/2014/main" id="{B30649A2-CFF2-A28E-7A3C-98C5BD9816DA}"/>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ja-JP" altLang="ja-JP">
              <a:latin typeface="Arial" panose="020B0604020202020204" pitchFamily="34"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7">
            <a:extLst>
              <a:ext uri="{FF2B5EF4-FFF2-40B4-BE49-F238E27FC236}">
                <a16:creationId xmlns:a16="http://schemas.microsoft.com/office/drawing/2014/main" id="{B8E610D5-FF0D-2F05-62FB-412BFD602ED9}"/>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kumimoji="1" sz="1200">
                <a:solidFill>
                  <a:schemeClr val="tx1"/>
                </a:solidFill>
                <a:latin typeface="Arial" panose="020B0604020202020204" pitchFamily="34" charset="0"/>
                <a:ea typeface="ＭＳ Ｐ明朝" panose="02020600040205080304" pitchFamily="18" charset="-128"/>
              </a:defRPr>
            </a:lvl1pPr>
            <a:lvl2pPr marL="735013" indent="-282575">
              <a:spcBef>
                <a:spcPct val="30000"/>
              </a:spcBef>
              <a:defRPr kumimoji="1" sz="1200">
                <a:solidFill>
                  <a:schemeClr val="tx1"/>
                </a:solidFill>
                <a:latin typeface="Arial" panose="020B0604020202020204" pitchFamily="34" charset="0"/>
                <a:ea typeface="ＭＳ Ｐ明朝" panose="02020600040205080304" pitchFamily="18" charset="-128"/>
              </a:defRPr>
            </a:lvl2pPr>
            <a:lvl3pPr marL="1131888" indent="-225425">
              <a:spcBef>
                <a:spcPct val="30000"/>
              </a:spcBef>
              <a:defRPr kumimoji="1" sz="1200">
                <a:solidFill>
                  <a:schemeClr val="tx1"/>
                </a:solidFill>
                <a:latin typeface="Arial" panose="020B0604020202020204" pitchFamily="34" charset="0"/>
                <a:ea typeface="ＭＳ Ｐ明朝" panose="02020600040205080304" pitchFamily="18" charset="-128"/>
              </a:defRPr>
            </a:lvl3pPr>
            <a:lvl4pPr marL="1585913" indent="-225425">
              <a:spcBef>
                <a:spcPct val="30000"/>
              </a:spcBef>
              <a:defRPr kumimoji="1" sz="1200">
                <a:solidFill>
                  <a:schemeClr val="tx1"/>
                </a:solidFill>
                <a:latin typeface="Arial" panose="020B0604020202020204" pitchFamily="34" charset="0"/>
                <a:ea typeface="ＭＳ Ｐ明朝" panose="02020600040205080304" pitchFamily="18" charset="-128"/>
              </a:defRPr>
            </a:lvl4pPr>
            <a:lvl5pPr marL="2038350" indent="-225425">
              <a:spcBef>
                <a:spcPct val="30000"/>
              </a:spcBef>
              <a:defRPr kumimoji="1" sz="1200">
                <a:solidFill>
                  <a:schemeClr val="tx1"/>
                </a:solidFill>
                <a:latin typeface="Arial" panose="020B0604020202020204" pitchFamily="34" charset="0"/>
                <a:ea typeface="ＭＳ Ｐ明朝" panose="02020600040205080304" pitchFamily="18" charset="-128"/>
              </a:defRPr>
            </a:lvl5pPr>
            <a:lvl6pPr marL="2495550" indent="-225425"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6pPr>
            <a:lvl7pPr marL="2952750" indent="-225425"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7pPr>
            <a:lvl8pPr marL="3409950" indent="-225425"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8pPr>
            <a:lvl9pPr marL="3867150" indent="-225425"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9pPr>
          </a:lstStyle>
          <a:p>
            <a:pPr>
              <a:spcBef>
                <a:spcPct val="0"/>
              </a:spcBef>
            </a:pPr>
            <a:fld id="{1F666E3E-0FA2-4A29-A42F-3C38673248E0}" type="slidenum">
              <a:rPr lang="en-US" altLang="ja-JP" smtClean="0">
                <a:ea typeface="ＭＳ Ｐゴシック" panose="020B0600070205080204" pitchFamily="50" charset="-128"/>
              </a:rPr>
              <a:pPr>
                <a:spcBef>
                  <a:spcPct val="0"/>
                </a:spcBef>
              </a:pPr>
              <a:t>3</a:t>
            </a:fld>
            <a:endParaRPr lang="en-US" altLang="ja-JP">
              <a:ea typeface="ＭＳ Ｐゴシック" panose="020B0600070205080204" pitchFamily="50" charset="-128"/>
            </a:endParaRPr>
          </a:p>
        </p:txBody>
      </p:sp>
      <p:sp>
        <p:nvSpPr>
          <p:cNvPr id="21507" name="Rectangle 2">
            <a:extLst>
              <a:ext uri="{FF2B5EF4-FFF2-40B4-BE49-F238E27FC236}">
                <a16:creationId xmlns:a16="http://schemas.microsoft.com/office/drawing/2014/main" id="{BC6801A7-30F0-0A20-7521-9620FAECB595}"/>
              </a:ext>
            </a:extLst>
          </p:cNvPr>
          <p:cNvSpPr>
            <a:spLocks noGrp="1" noRot="1" noChangeAspect="1" noChangeArrowheads="1" noTextEdit="1"/>
          </p:cNvSpPr>
          <p:nvPr>
            <p:ph type="sldImg"/>
          </p:nvPr>
        </p:nvSpPr>
        <p:spPr>
          <a:ln/>
        </p:spPr>
      </p:sp>
      <p:sp>
        <p:nvSpPr>
          <p:cNvPr id="21508" name="Rectangle 3">
            <a:extLst>
              <a:ext uri="{FF2B5EF4-FFF2-40B4-BE49-F238E27FC236}">
                <a16:creationId xmlns:a16="http://schemas.microsoft.com/office/drawing/2014/main" id="{D89FB4F6-EBD4-D3C3-E0AB-CBE5B4EC258E}"/>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ja-JP" altLang="ja-JP">
              <a:latin typeface="Arial" panose="020B0604020202020204" pitchFamily="34"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FFF56F0-2F04-2875-721C-66DEC6EDCFF6}"/>
            </a:ext>
          </a:extLst>
        </p:cNvPr>
        <p:cNvGrpSpPr/>
        <p:nvPr/>
      </p:nvGrpSpPr>
      <p:grpSpPr>
        <a:xfrm>
          <a:off x="0" y="0"/>
          <a:ext cx="0" cy="0"/>
          <a:chOff x="0" y="0"/>
          <a:chExt cx="0" cy="0"/>
        </a:xfrm>
      </p:grpSpPr>
      <p:sp>
        <p:nvSpPr>
          <p:cNvPr id="21506" name="Rectangle 7">
            <a:extLst>
              <a:ext uri="{FF2B5EF4-FFF2-40B4-BE49-F238E27FC236}">
                <a16:creationId xmlns:a16="http://schemas.microsoft.com/office/drawing/2014/main" id="{C259CD74-55ED-005C-1B7B-2E1D7EA39936}"/>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kumimoji="1" sz="1200">
                <a:solidFill>
                  <a:schemeClr val="tx1"/>
                </a:solidFill>
                <a:latin typeface="Arial" panose="020B0604020202020204" pitchFamily="34" charset="0"/>
                <a:ea typeface="ＭＳ Ｐ明朝" panose="02020600040205080304" pitchFamily="18" charset="-128"/>
              </a:defRPr>
            </a:lvl1pPr>
            <a:lvl2pPr marL="735013" indent="-282575">
              <a:spcBef>
                <a:spcPct val="30000"/>
              </a:spcBef>
              <a:defRPr kumimoji="1" sz="1200">
                <a:solidFill>
                  <a:schemeClr val="tx1"/>
                </a:solidFill>
                <a:latin typeface="Arial" panose="020B0604020202020204" pitchFamily="34" charset="0"/>
                <a:ea typeface="ＭＳ Ｐ明朝" panose="02020600040205080304" pitchFamily="18" charset="-128"/>
              </a:defRPr>
            </a:lvl2pPr>
            <a:lvl3pPr marL="1131888" indent="-225425">
              <a:spcBef>
                <a:spcPct val="30000"/>
              </a:spcBef>
              <a:defRPr kumimoji="1" sz="1200">
                <a:solidFill>
                  <a:schemeClr val="tx1"/>
                </a:solidFill>
                <a:latin typeface="Arial" panose="020B0604020202020204" pitchFamily="34" charset="0"/>
                <a:ea typeface="ＭＳ Ｐ明朝" panose="02020600040205080304" pitchFamily="18" charset="-128"/>
              </a:defRPr>
            </a:lvl3pPr>
            <a:lvl4pPr marL="1585913" indent="-225425">
              <a:spcBef>
                <a:spcPct val="30000"/>
              </a:spcBef>
              <a:defRPr kumimoji="1" sz="1200">
                <a:solidFill>
                  <a:schemeClr val="tx1"/>
                </a:solidFill>
                <a:latin typeface="Arial" panose="020B0604020202020204" pitchFamily="34" charset="0"/>
                <a:ea typeface="ＭＳ Ｐ明朝" panose="02020600040205080304" pitchFamily="18" charset="-128"/>
              </a:defRPr>
            </a:lvl4pPr>
            <a:lvl5pPr marL="2038350" indent="-225425">
              <a:spcBef>
                <a:spcPct val="30000"/>
              </a:spcBef>
              <a:defRPr kumimoji="1" sz="1200">
                <a:solidFill>
                  <a:schemeClr val="tx1"/>
                </a:solidFill>
                <a:latin typeface="Arial" panose="020B0604020202020204" pitchFamily="34" charset="0"/>
                <a:ea typeface="ＭＳ Ｐ明朝" panose="02020600040205080304" pitchFamily="18" charset="-128"/>
              </a:defRPr>
            </a:lvl5pPr>
            <a:lvl6pPr marL="2495550" indent="-225425"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6pPr>
            <a:lvl7pPr marL="2952750" indent="-225425"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7pPr>
            <a:lvl8pPr marL="3409950" indent="-225425"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8pPr>
            <a:lvl9pPr marL="3867150" indent="-225425"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9pPr>
          </a:lstStyle>
          <a:p>
            <a:pPr>
              <a:spcBef>
                <a:spcPct val="0"/>
              </a:spcBef>
            </a:pPr>
            <a:fld id="{1F666E3E-0FA2-4A29-A42F-3C38673248E0}" type="slidenum">
              <a:rPr lang="en-US" altLang="ja-JP" smtClean="0">
                <a:ea typeface="ＭＳ Ｐゴシック" panose="020B0600070205080204" pitchFamily="50" charset="-128"/>
              </a:rPr>
              <a:pPr>
                <a:spcBef>
                  <a:spcPct val="0"/>
                </a:spcBef>
              </a:pPr>
              <a:t>4</a:t>
            </a:fld>
            <a:endParaRPr lang="en-US" altLang="ja-JP">
              <a:ea typeface="ＭＳ Ｐゴシック" panose="020B0600070205080204" pitchFamily="50" charset="-128"/>
            </a:endParaRPr>
          </a:p>
        </p:txBody>
      </p:sp>
      <p:sp>
        <p:nvSpPr>
          <p:cNvPr id="21507" name="Rectangle 2">
            <a:extLst>
              <a:ext uri="{FF2B5EF4-FFF2-40B4-BE49-F238E27FC236}">
                <a16:creationId xmlns:a16="http://schemas.microsoft.com/office/drawing/2014/main" id="{3666302C-D8C3-63FB-894B-96AC96F22D66}"/>
              </a:ext>
            </a:extLst>
          </p:cNvPr>
          <p:cNvSpPr>
            <a:spLocks noGrp="1" noRot="1" noChangeAspect="1" noChangeArrowheads="1" noTextEdit="1"/>
          </p:cNvSpPr>
          <p:nvPr>
            <p:ph type="sldImg"/>
          </p:nvPr>
        </p:nvSpPr>
        <p:spPr>
          <a:ln/>
        </p:spPr>
      </p:sp>
      <p:sp>
        <p:nvSpPr>
          <p:cNvPr id="21508" name="Rectangle 3">
            <a:extLst>
              <a:ext uri="{FF2B5EF4-FFF2-40B4-BE49-F238E27FC236}">
                <a16:creationId xmlns:a16="http://schemas.microsoft.com/office/drawing/2014/main" id="{9676DAE8-04B6-87F8-F074-60235B94CC6D}"/>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ja-JP" altLang="ja-JP">
              <a:latin typeface="Arial" panose="020B0604020202020204" pitchFamily="34" charset="0"/>
            </a:endParaRPr>
          </a:p>
        </p:txBody>
      </p:sp>
    </p:spTree>
    <p:extLst>
      <p:ext uri="{BB962C8B-B14F-4D97-AF65-F5344CB8AC3E}">
        <p14:creationId xmlns:p14="http://schemas.microsoft.com/office/powerpoint/2010/main" val="394619703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7">
            <a:extLst>
              <a:ext uri="{FF2B5EF4-FFF2-40B4-BE49-F238E27FC236}">
                <a16:creationId xmlns:a16="http://schemas.microsoft.com/office/drawing/2014/main" id="{3E8ECE74-CE06-876B-75DD-D28D11134751}"/>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kumimoji="1" sz="1200">
                <a:solidFill>
                  <a:schemeClr val="tx1"/>
                </a:solidFill>
                <a:latin typeface="Arial" panose="020B0604020202020204" pitchFamily="34" charset="0"/>
                <a:ea typeface="ＭＳ Ｐ明朝" panose="02020600040205080304" pitchFamily="18" charset="-128"/>
              </a:defRPr>
            </a:lvl1pPr>
            <a:lvl2pPr marL="735013" indent="-282575">
              <a:spcBef>
                <a:spcPct val="30000"/>
              </a:spcBef>
              <a:defRPr kumimoji="1" sz="1200">
                <a:solidFill>
                  <a:schemeClr val="tx1"/>
                </a:solidFill>
                <a:latin typeface="Arial" panose="020B0604020202020204" pitchFamily="34" charset="0"/>
                <a:ea typeface="ＭＳ Ｐ明朝" panose="02020600040205080304" pitchFamily="18" charset="-128"/>
              </a:defRPr>
            </a:lvl2pPr>
            <a:lvl3pPr marL="1131888" indent="-225425">
              <a:spcBef>
                <a:spcPct val="30000"/>
              </a:spcBef>
              <a:defRPr kumimoji="1" sz="1200">
                <a:solidFill>
                  <a:schemeClr val="tx1"/>
                </a:solidFill>
                <a:latin typeface="Arial" panose="020B0604020202020204" pitchFamily="34" charset="0"/>
                <a:ea typeface="ＭＳ Ｐ明朝" panose="02020600040205080304" pitchFamily="18" charset="-128"/>
              </a:defRPr>
            </a:lvl3pPr>
            <a:lvl4pPr marL="1585913" indent="-225425">
              <a:spcBef>
                <a:spcPct val="30000"/>
              </a:spcBef>
              <a:defRPr kumimoji="1" sz="1200">
                <a:solidFill>
                  <a:schemeClr val="tx1"/>
                </a:solidFill>
                <a:latin typeface="Arial" panose="020B0604020202020204" pitchFamily="34" charset="0"/>
                <a:ea typeface="ＭＳ Ｐ明朝" panose="02020600040205080304" pitchFamily="18" charset="-128"/>
              </a:defRPr>
            </a:lvl4pPr>
            <a:lvl5pPr marL="2038350" indent="-225425">
              <a:spcBef>
                <a:spcPct val="30000"/>
              </a:spcBef>
              <a:defRPr kumimoji="1" sz="1200">
                <a:solidFill>
                  <a:schemeClr val="tx1"/>
                </a:solidFill>
                <a:latin typeface="Arial" panose="020B0604020202020204" pitchFamily="34" charset="0"/>
                <a:ea typeface="ＭＳ Ｐ明朝" panose="02020600040205080304" pitchFamily="18" charset="-128"/>
              </a:defRPr>
            </a:lvl5pPr>
            <a:lvl6pPr marL="2495550" indent="-225425"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6pPr>
            <a:lvl7pPr marL="2952750" indent="-225425"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7pPr>
            <a:lvl8pPr marL="3409950" indent="-225425"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8pPr>
            <a:lvl9pPr marL="3867150" indent="-225425"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9pPr>
          </a:lstStyle>
          <a:p>
            <a:pPr>
              <a:spcBef>
                <a:spcPct val="0"/>
              </a:spcBef>
            </a:pPr>
            <a:fld id="{9969A9AD-BD48-47E7-816E-B102EE8F62BB}" type="slidenum">
              <a:rPr lang="en-US" altLang="ja-JP" smtClean="0">
                <a:ea typeface="ＭＳ Ｐゴシック" panose="020B0600070205080204" pitchFamily="50" charset="-128"/>
              </a:rPr>
              <a:pPr>
                <a:spcBef>
                  <a:spcPct val="0"/>
                </a:spcBef>
              </a:pPr>
              <a:t>5</a:t>
            </a:fld>
            <a:endParaRPr lang="en-US" altLang="ja-JP">
              <a:ea typeface="ＭＳ Ｐゴシック" panose="020B0600070205080204" pitchFamily="50" charset="-128"/>
            </a:endParaRPr>
          </a:p>
        </p:txBody>
      </p:sp>
      <p:sp>
        <p:nvSpPr>
          <p:cNvPr id="23555" name="Rectangle 2">
            <a:extLst>
              <a:ext uri="{FF2B5EF4-FFF2-40B4-BE49-F238E27FC236}">
                <a16:creationId xmlns:a16="http://schemas.microsoft.com/office/drawing/2014/main" id="{258BBB5E-4E66-FC38-0BB0-22CCAF2C0B8B}"/>
              </a:ext>
            </a:extLst>
          </p:cNvPr>
          <p:cNvSpPr>
            <a:spLocks noGrp="1" noRot="1" noChangeAspect="1" noChangeArrowheads="1" noTextEdit="1"/>
          </p:cNvSpPr>
          <p:nvPr>
            <p:ph type="sldImg"/>
          </p:nvPr>
        </p:nvSpPr>
        <p:spPr>
          <a:ln/>
        </p:spPr>
      </p:sp>
      <p:sp>
        <p:nvSpPr>
          <p:cNvPr id="23556" name="Rectangle 3">
            <a:extLst>
              <a:ext uri="{FF2B5EF4-FFF2-40B4-BE49-F238E27FC236}">
                <a16:creationId xmlns:a16="http://schemas.microsoft.com/office/drawing/2014/main" id="{3FE240C6-783E-A43E-F910-DCA250AF4EB1}"/>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ja-JP" altLang="ja-JP">
              <a:latin typeface="Arial" panose="020B0604020202020204" pitchFamily="34"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947BCA8-18EA-906B-A91E-BBE92DEDCDBB}"/>
            </a:ext>
          </a:extLst>
        </p:cNvPr>
        <p:cNvGrpSpPr/>
        <p:nvPr/>
      </p:nvGrpSpPr>
      <p:grpSpPr>
        <a:xfrm>
          <a:off x="0" y="0"/>
          <a:ext cx="0" cy="0"/>
          <a:chOff x="0" y="0"/>
          <a:chExt cx="0" cy="0"/>
        </a:xfrm>
      </p:grpSpPr>
      <p:sp>
        <p:nvSpPr>
          <p:cNvPr id="23554" name="Rectangle 7">
            <a:extLst>
              <a:ext uri="{FF2B5EF4-FFF2-40B4-BE49-F238E27FC236}">
                <a16:creationId xmlns:a16="http://schemas.microsoft.com/office/drawing/2014/main" id="{2BDD0BDB-D9FC-BF97-79BD-9B7C9EFB83A0}"/>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kumimoji="1" sz="1200">
                <a:solidFill>
                  <a:schemeClr val="tx1"/>
                </a:solidFill>
                <a:latin typeface="Arial" panose="020B0604020202020204" pitchFamily="34" charset="0"/>
                <a:ea typeface="ＭＳ Ｐ明朝" panose="02020600040205080304" pitchFamily="18" charset="-128"/>
              </a:defRPr>
            </a:lvl1pPr>
            <a:lvl2pPr marL="735013" indent="-282575">
              <a:spcBef>
                <a:spcPct val="30000"/>
              </a:spcBef>
              <a:defRPr kumimoji="1" sz="1200">
                <a:solidFill>
                  <a:schemeClr val="tx1"/>
                </a:solidFill>
                <a:latin typeface="Arial" panose="020B0604020202020204" pitchFamily="34" charset="0"/>
                <a:ea typeface="ＭＳ Ｐ明朝" panose="02020600040205080304" pitchFamily="18" charset="-128"/>
              </a:defRPr>
            </a:lvl2pPr>
            <a:lvl3pPr marL="1131888" indent="-225425">
              <a:spcBef>
                <a:spcPct val="30000"/>
              </a:spcBef>
              <a:defRPr kumimoji="1" sz="1200">
                <a:solidFill>
                  <a:schemeClr val="tx1"/>
                </a:solidFill>
                <a:latin typeface="Arial" panose="020B0604020202020204" pitchFamily="34" charset="0"/>
                <a:ea typeface="ＭＳ Ｐ明朝" panose="02020600040205080304" pitchFamily="18" charset="-128"/>
              </a:defRPr>
            </a:lvl3pPr>
            <a:lvl4pPr marL="1585913" indent="-225425">
              <a:spcBef>
                <a:spcPct val="30000"/>
              </a:spcBef>
              <a:defRPr kumimoji="1" sz="1200">
                <a:solidFill>
                  <a:schemeClr val="tx1"/>
                </a:solidFill>
                <a:latin typeface="Arial" panose="020B0604020202020204" pitchFamily="34" charset="0"/>
                <a:ea typeface="ＭＳ Ｐ明朝" panose="02020600040205080304" pitchFamily="18" charset="-128"/>
              </a:defRPr>
            </a:lvl4pPr>
            <a:lvl5pPr marL="2038350" indent="-225425">
              <a:spcBef>
                <a:spcPct val="30000"/>
              </a:spcBef>
              <a:defRPr kumimoji="1" sz="1200">
                <a:solidFill>
                  <a:schemeClr val="tx1"/>
                </a:solidFill>
                <a:latin typeface="Arial" panose="020B0604020202020204" pitchFamily="34" charset="0"/>
                <a:ea typeface="ＭＳ Ｐ明朝" panose="02020600040205080304" pitchFamily="18" charset="-128"/>
              </a:defRPr>
            </a:lvl5pPr>
            <a:lvl6pPr marL="2495550" indent="-225425"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6pPr>
            <a:lvl7pPr marL="2952750" indent="-225425"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7pPr>
            <a:lvl8pPr marL="3409950" indent="-225425"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8pPr>
            <a:lvl9pPr marL="3867150" indent="-225425"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9pPr>
          </a:lstStyle>
          <a:p>
            <a:pPr>
              <a:spcBef>
                <a:spcPct val="0"/>
              </a:spcBef>
            </a:pPr>
            <a:fld id="{9969A9AD-BD48-47E7-816E-B102EE8F62BB}" type="slidenum">
              <a:rPr lang="en-US" altLang="ja-JP" smtClean="0">
                <a:ea typeface="ＭＳ Ｐゴシック" panose="020B0600070205080204" pitchFamily="50" charset="-128"/>
              </a:rPr>
              <a:pPr>
                <a:spcBef>
                  <a:spcPct val="0"/>
                </a:spcBef>
              </a:pPr>
              <a:t>6</a:t>
            </a:fld>
            <a:endParaRPr lang="en-US" altLang="ja-JP">
              <a:ea typeface="ＭＳ Ｐゴシック" panose="020B0600070205080204" pitchFamily="50" charset="-128"/>
            </a:endParaRPr>
          </a:p>
        </p:txBody>
      </p:sp>
      <p:sp>
        <p:nvSpPr>
          <p:cNvPr id="23555" name="Rectangle 2">
            <a:extLst>
              <a:ext uri="{FF2B5EF4-FFF2-40B4-BE49-F238E27FC236}">
                <a16:creationId xmlns:a16="http://schemas.microsoft.com/office/drawing/2014/main" id="{0E987A0C-03D0-5462-59A5-AD2061F649A5}"/>
              </a:ext>
            </a:extLst>
          </p:cNvPr>
          <p:cNvSpPr>
            <a:spLocks noGrp="1" noRot="1" noChangeAspect="1" noChangeArrowheads="1" noTextEdit="1"/>
          </p:cNvSpPr>
          <p:nvPr>
            <p:ph type="sldImg"/>
          </p:nvPr>
        </p:nvSpPr>
        <p:spPr>
          <a:ln/>
        </p:spPr>
      </p:sp>
      <p:sp>
        <p:nvSpPr>
          <p:cNvPr id="23556" name="Rectangle 3">
            <a:extLst>
              <a:ext uri="{FF2B5EF4-FFF2-40B4-BE49-F238E27FC236}">
                <a16:creationId xmlns:a16="http://schemas.microsoft.com/office/drawing/2014/main" id="{12CCF22F-665B-D3A2-557E-8368B99B59A9}"/>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ja-JP" altLang="ja-JP">
              <a:latin typeface="Arial" panose="020B0604020202020204" pitchFamily="34" charset="0"/>
            </a:endParaRPr>
          </a:p>
        </p:txBody>
      </p:sp>
    </p:spTree>
    <p:extLst>
      <p:ext uri="{BB962C8B-B14F-4D97-AF65-F5344CB8AC3E}">
        <p14:creationId xmlns:p14="http://schemas.microsoft.com/office/powerpoint/2010/main" val="356719654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59BBE89-2ED9-4C84-7945-469CD338C653}"/>
            </a:ext>
          </a:extLst>
        </p:cNvPr>
        <p:cNvGrpSpPr/>
        <p:nvPr/>
      </p:nvGrpSpPr>
      <p:grpSpPr>
        <a:xfrm>
          <a:off x="0" y="0"/>
          <a:ext cx="0" cy="0"/>
          <a:chOff x="0" y="0"/>
          <a:chExt cx="0" cy="0"/>
        </a:xfrm>
      </p:grpSpPr>
      <p:sp>
        <p:nvSpPr>
          <p:cNvPr id="23554" name="Rectangle 7">
            <a:extLst>
              <a:ext uri="{FF2B5EF4-FFF2-40B4-BE49-F238E27FC236}">
                <a16:creationId xmlns:a16="http://schemas.microsoft.com/office/drawing/2014/main" id="{A45960A0-D223-59AD-3752-9D93D0CFC549}"/>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kumimoji="1" sz="1200">
                <a:solidFill>
                  <a:schemeClr val="tx1"/>
                </a:solidFill>
                <a:latin typeface="Arial" panose="020B0604020202020204" pitchFamily="34" charset="0"/>
                <a:ea typeface="ＭＳ Ｐ明朝" panose="02020600040205080304" pitchFamily="18" charset="-128"/>
              </a:defRPr>
            </a:lvl1pPr>
            <a:lvl2pPr marL="735013" indent="-282575">
              <a:spcBef>
                <a:spcPct val="30000"/>
              </a:spcBef>
              <a:defRPr kumimoji="1" sz="1200">
                <a:solidFill>
                  <a:schemeClr val="tx1"/>
                </a:solidFill>
                <a:latin typeface="Arial" panose="020B0604020202020204" pitchFamily="34" charset="0"/>
                <a:ea typeface="ＭＳ Ｐ明朝" panose="02020600040205080304" pitchFamily="18" charset="-128"/>
              </a:defRPr>
            </a:lvl2pPr>
            <a:lvl3pPr marL="1131888" indent="-225425">
              <a:spcBef>
                <a:spcPct val="30000"/>
              </a:spcBef>
              <a:defRPr kumimoji="1" sz="1200">
                <a:solidFill>
                  <a:schemeClr val="tx1"/>
                </a:solidFill>
                <a:latin typeface="Arial" panose="020B0604020202020204" pitchFamily="34" charset="0"/>
                <a:ea typeface="ＭＳ Ｐ明朝" panose="02020600040205080304" pitchFamily="18" charset="-128"/>
              </a:defRPr>
            </a:lvl3pPr>
            <a:lvl4pPr marL="1585913" indent="-225425">
              <a:spcBef>
                <a:spcPct val="30000"/>
              </a:spcBef>
              <a:defRPr kumimoji="1" sz="1200">
                <a:solidFill>
                  <a:schemeClr val="tx1"/>
                </a:solidFill>
                <a:latin typeface="Arial" panose="020B0604020202020204" pitchFamily="34" charset="0"/>
                <a:ea typeface="ＭＳ Ｐ明朝" panose="02020600040205080304" pitchFamily="18" charset="-128"/>
              </a:defRPr>
            </a:lvl4pPr>
            <a:lvl5pPr marL="2038350" indent="-225425">
              <a:spcBef>
                <a:spcPct val="30000"/>
              </a:spcBef>
              <a:defRPr kumimoji="1" sz="1200">
                <a:solidFill>
                  <a:schemeClr val="tx1"/>
                </a:solidFill>
                <a:latin typeface="Arial" panose="020B0604020202020204" pitchFamily="34" charset="0"/>
                <a:ea typeface="ＭＳ Ｐ明朝" panose="02020600040205080304" pitchFamily="18" charset="-128"/>
              </a:defRPr>
            </a:lvl5pPr>
            <a:lvl6pPr marL="2495550" indent="-225425"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6pPr>
            <a:lvl7pPr marL="2952750" indent="-225425"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7pPr>
            <a:lvl8pPr marL="3409950" indent="-225425"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8pPr>
            <a:lvl9pPr marL="3867150" indent="-225425"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9pPr>
          </a:lstStyle>
          <a:p>
            <a:pPr>
              <a:spcBef>
                <a:spcPct val="0"/>
              </a:spcBef>
            </a:pPr>
            <a:fld id="{9969A9AD-BD48-47E7-816E-B102EE8F62BB}" type="slidenum">
              <a:rPr lang="en-US" altLang="ja-JP" smtClean="0">
                <a:ea typeface="ＭＳ Ｐゴシック" panose="020B0600070205080204" pitchFamily="50" charset="-128"/>
              </a:rPr>
              <a:pPr>
                <a:spcBef>
                  <a:spcPct val="0"/>
                </a:spcBef>
              </a:pPr>
              <a:t>7</a:t>
            </a:fld>
            <a:endParaRPr lang="en-US" altLang="ja-JP">
              <a:ea typeface="ＭＳ Ｐゴシック" panose="020B0600070205080204" pitchFamily="50" charset="-128"/>
            </a:endParaRPr>
          </a:p>
        </p:txBody>
      </p:sp>
      <p:sp>
        <p:nvSpPr>
          <p:cNvPr id="23555" name="Rectangle 2">
            <a:extLst>
              <a:ext uri="{FF2B5EF4-FFF2-40B4-BE49-F238E27FC236}">
                <a16:creationId xmlns:a16="http://schemas.microsoft.com/office/drawing/2014/main" id="{9DC5F941-DD85-9438-BA60-E54B28EECCDC}"/>
              </a:ext>
            </a:extLst>
          </p:cNvPr>
          <p:cNvSpPr>
            <a:spLocks noGrp="1" noRot="1" noChangeAspect="1" noChangeArrowheads="1" noTextEdit="1"/>
          </p:cNvSpPr>
          <p:nvPr>
            <p:ph type="sldImg"/>
          </p:nvPr>
        </p:nvSpPr>
        <p:spPr>
          <a:ln/>
        </p:spPr>
      </p:sp>
      <p:sp>
        <p:nvSpPr>
          <p:cNvPr id="23556" name="Rectangle 3">
            <a:extLst>
              <a:ext uri="{FF2B5EF4-FFF2-40B4-BE49-F238E27FC236}">
                <a16:creationId xmlns:a16="http://schemas.microsoft.com/office/drawing/2014/main" id="{97F99423-5559-4BA9-4B25-E183ADE6A691}"/>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ja-JP" altLang="ja-JP">
              <a:latin typeface="Arial" panose="020B0604020202020204" pitchFamily="34" charset="0"/>
            </a:endParaRPr>
          </a:p>
        </p:txBody>
      </p:sp>
    </p:spTree>
    <p:extLst>
      <p:ext uri="{BB962C8B-B14F-4D97-AF65-F5344CB8AC3E}">
        <p14:creationId xmlns:p14="http://schemas.microsoft.com/office/powerpoint/2010/main" val="286951815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8E3E6BA-4F78-1E07-CAC1-128CFDCA571B}"/>
            </a:ext>
          </a:extLst>
        </p:cNvPr>
        <p:cNvGrpSpPr/>
        <p:nvPr/>
      </p:nvGrpSpPr>
      <p:grpSpPr>
        <a:xfrm>
          <a:off x="0" y="0"/>
          <a:ext cx="0" cy="0"/>
          <a:chOff x="0" y="0"/>
          <a:chExt cx="0" cy="0"/>
        </a:xfrm>
      </p:grpSpPr>
      <p:sp>
        <p:nvSpPr>
          <p:cNvPr id="23554" name="Rectangle 7">
            <a:extLst>
              <a:ext uri="{FF2B5EF4-FFF2-40B4-BE49-F238E27FC236}">
                <a16:creationId xmlns:a16="http://schemas.microsoft.com/office/drawing/2014/main" id="{130B94BB-C4FD-8A37-C48B-28796B3FFE12}"/>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kumimoji="1" sz="1200">
                <a:solidFill>
                  <a:schemeClr val="tx1"/>
                </a:solidFill>
                <a:latin typeface="Arial" panose="020B0604020202020204" pitchFamily="34" charset="0"/>
                <a:ea typeface="ＭＳ Ｐ明朝" panose="02020600040205080304" pitchFamily="18" charset="-128"/>
              </a:defRPr>
            </a:lvl1pPr>
            <a:lvl2pPr marL="735013" indent="-282575">
              <a:spcBef>
                <a:spcPct val="30000"/>
              </a:spcBef>
              <a:defRPr kumimoji="1" sz="1200">
                <a:solidFill>
                  <a:schemeClr val="tx1"/>
                </a:solidFill>
                <a:latin typeface="Arial" panose="020B0604020202020204" pitchFamily="34" charset="0"/>
                <a:ea typeface="ＭＳ Ｐ明朝" panose="02020600040205080304" pitchFamily="18" charset="-128"/>
              </a:defRPr>
            </a:lvl2pPr>
            <a:lvl3pPr marL="1131888" indent="-225425">
              <a:spcBef>
                <a:spcPct val="30000"/>
              </a:spcBef>
              <a:defRPr kumimoji="1" sz="1200">
                <a:solidFill>
                  <a:schemeClr val="tx1"/>
                </a:solidFill>
                <a:latin typeface="Arial" panose="020B0604020202020204" pitchFamily="34" charset="0"/>
                <a:ea typeface="ＭＳ Ｐ明朝" panose="02020600040205080304" pitchFamily="18" charset="-128"/>
              </a:defRPr>
            </a:lvl3pPr>
            <a:lvl4pPr marL="1585913" indent="-225425">
              <a:spcBef>
                <a:spcPct val="30000"/>
              </a:spcBef>
              <a:defRPr kumimoji="1" sz="1200">
                <a:solidFill>
                  <a:schemeClr val="tx1"/>
                </a:solidFill>
                <a:latin typeface="Arial" panose="020B0604020202020204" pitchFamily="34" charset="0"/>
                <a:ea typeface="ＭＳ Ｐ明朝" panose="02020600040205080304" pitchFamily="18" charset="-128"/>
              </a:defRPr>
            </a:lvl4pPr>
            <a:lvl5pPr marL="2038350" indent="-225425">
              <a:spcBef>
                <a:spcPct val="30000"/>
              </a:spcBef>
              <a:defRPr kumimoji="1" sz="1200">
                <a:solidFill>
                  <a:schemeClr val="tx1"/>
                </a:solidFill>
                <a:latin typeface="Arial" panose="020B0604020202020204" pitchFamily="34" charset="0"/>
                <a:ea typeface="ＭＳ Ｐ明朝" panose="02020600040205080304" pitchFamily="18" charset="-128"/>
              </a:defRPr>
            </a:lvl5pPr>
            <a:lvl6pPr marL="2495550" indent="-225425"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6pPr>
            <a:lvl7pPr marL="2952750" indent="-225425"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7pPr>
            <a:lvl8pPr marL="3409950" indent="-225425"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8pPr>
            <a:lvl9pPr marL="3867150" indent="-225425"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9pPr>
          </a:lstStyle>
          <a:p>
            <a:pPr>
              <a:spcBef>
                <a:spcPct val="0"/>
              </a:spcBef>
            </a:pPr>
            <a:fld id="{9969A9AD-BD48-47E7-816E-B102EE8F62BB}" type="slidenum">
              <a:rPr lang="en-US" altLang="ja-JP" smtClean="0">
                <a:ea typeface="ＭＳ Ｐゴシック" panose="020B0600070205080204" pitchFamily="50" charset="-128"/>
              </a:rPr>
              <a:pPr>
                <a:spcBef>
                  <a:spcPct val="0"/>
                </a:spcBef>
              </a:pPr>
              <a:t>8</a:t>
            </a:fld>
            <a:endParaRPr lang="en-US" altLang="ja-JP">
              <a:ea typeface="ＭＳ Ｐゴシック" panose="020B0600070205080204" pitchFamily="50" charset="-128"/>
            </a:endParaRPr>
          </a:p>
        </p:txBody>
      </p:sp>
      <p:sp>
        <p:nvSpPr>
          <p:cNvPr id="23555" name="Rectangle 2">
            <a:extLst>
              <a:ext uri="{FF2B5EF4-FFF2-40B4-BE49-F238E27FC236}">
                <a16:creationId xmlns:a16="http://schemas.microsoft.com/office/drawing/2014/main" id="{3D3D5CE6-5F85-4752-E45B-D400210A0DEE}"/>
              </a:ext>
            </a:extLst>
          </p:cNvPr>
          <p:cNvSpPr>
            <a:spLocks noGrp="1" noRot="1" noChangeAspect="1" noChangeArrowheads="1" noTextEdit="1"/>
          </p:cNvSpPr>
          <p:nvPr>
            <p:ph type="sldImg"/>
          </p:nvPr>
        </p:nvSpPr>
        <p:spPr>
          <a:ln/>
        </p:spPr>
      </p:sp>
      <p:sp>
        <p:nvSpPr>
          <p:cNvPr id="23556" name="Rectangle 3">
            <a:extLst>
              <a:ext uri="{FF2B5EF4-FFF2-40B4-BE49-F238E27FC236}">
                <a16:creationId xmlns:a16="http://schemas.microsoft.com/office/drawing/2014/main" id="{6AB7C22F-8862-4A5F-8C9B-1FBC52708FDD}"/>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ja-JP" altLang="ja-JP">
              <a:latin typeface="Arial" panose="020B0604020202020204" pitchFamily="34" charset="0"/>
            </a:endParaRPr>
          </a:p>
        </p:txBody>
      </p:sp>
    </p:spTree>
    <p:extLst>
      <p:ext uri="{BB962C8B-B14F-4D97-AF65-F5344CB8AC3E}">
        <p14:creationId xmlns:p14="http://schemas.microsoft.com/office/powerpoint/2010/main" val="30316600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93876CE-2287-46E2-2B52-49839661E9DE}"/>
            </a:ext>
          </a:extLst>
        </p:cNvPr>
        <p:cNvGrpSpPr/>
        <p:nvPr/>
      </p:nvGrpSpPr>
      <p:grpSpPr>
        <a:xfrm>
          <a:off x="0" y="0"/>
          <a:ext cx="0" cy="0"/>
          <a:chOff x="0" y="0"/>
          <a:chExt cx="0" cy="0"/>
        </a:xfrm>
      </p:grpSpPr>
      <p:sp>
        <p:nvSpPr>
          <p:cNvPr id="23554" name="Rectangle 7">
            <a:extLst>
              <a:ext uri="{FF2B5EF4-FFF2-40B4-BE49-F238E27FC236}">
                <a16:creationId xmlns:a16="http://schemas.microsoft.com/office/drawing/2014/main" id="{C56B6716-2F11-EC6A-BBC1-41C937BC39EA}"/>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kumimoji="1" sz="1200">
                <a:solidFill>
                  <a:schemeClr val="tx1"/>
                </a:solidFill>
                <a:latin typeface="Arial" panose="020B0604020202020204" pitchFamily="34" charset="0"/>
                <a:ea typeface="ＭＳ Ｐ明朝" panose="02020600040205080304" pitchFamily="18" charset="-128"/>
              </a:defRPr>
            </a:lvl1pPr>
            <a:lvl2pPr marL="735013" indent="-282575">
              <a:spcBef>
                <a:spcPct val="30000"/>
              </a:spcBef>
              <a:defRPr kumimoji="1" sz="1200">
                <a:solidFill>
                  <a:schemeClr val="tx1"/>
                </a:solidFill>
                <a:latin typeface="Arial" panose="020B0604020202020204" pitchFamily="34" charset="0"/>
                <a:ea typeface="ＭＳ Ｐ明朝" panose="02020600040205080304" pitchFamily="18" charset="-128"/>
              </a:defRPr>
            </a:lvl2pPr>
            <a:lvl3pPr marL="1131888" indent="-225425">
              <a:spcBef>
                <a:spcPct val="30000"/>
              </a:spcBef>
              <a:defRPr kumimoji="1" sz="1200">
                <a:solidFill>
                  <a:schemeClr val="tx1"/>
                </a:solidFill>
                <a:latin typeface="Arial" panose="020B0604020202020204" pitchFamily="34" charset="0"/>
                <a:ea typeface="ＭＳ Ｐ明朝" panose="02020600040205080304" pitchFamily="18" charset="-128"/>
              </a:defRPr>
            </a:lvl3pPr>
            <a:lvl4pPr marL="1585913" indent="-225425">
              <a:spcBef>
                <a:spcPct val="30000"/>
              </a:spcBef>
              <a:defRPr kumimoji="1" sz="1200">
                <a:solidFill>
                  <a:schemeClr val="tx1"/>
                </a:solidFill>
                <a:latin typeface="Arial" panose="020B0604020202020204" pitchFamily="34" charset="0"/>
                <a:ea typeface="ＭＳ Ｐ明朝" panose="02020600040205080304" pitchFamily="18" charset="-128"/>
              </a:defRPr>
            </a:lvl4pPr>
            <a:lvl5pPr marL="2038350" indent="-225425">
              <a:spcBef>
                <a:spcPct val="30000"/>
              </a:spcBef>
              <a:defRPr kumimoji="1" sz="1200">
                <a:solidFill>
                  <a:schemeClr val="tx1"/>
                </a:solidFill>
                <a:latin typeface="Arial" panose="020B0604020202020204" pitchFamily="34" charset="0"/>
                <a:ea typeface="ＭＳ Ｐ明朝" panose="02020600040205080304" pitchFamily="18" charset="-128"/>
              </a:defRPr>
            </a:lvl5pPr>
            <a:lvl6pPr marL="2495550" indent="-225425"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6pPr>
            <a:lvl7pPr marL="2952750" indent="-225425"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7pPr>
            <a:lvl8pPr marL="3409950" indent="-225425"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8pPr>
            <a:lvl9pPr marL="3867150" indent="-225425"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9pPr>
          </a:lstStyle>
          <a:p>
            <a:pPr>
              <a:spcBef>
                <a:spcPct val="0"/>
              </a:spcBef>
            </a:pPr>
            <a:fld id="{9969A9AD-BD48-47E7-816E-B102EE8F62BB}" type="slidenum">
              <a:rPr lang="en-US" altLang="ja-JP" smtClean="0">
                <a:ea typeface="ＭＳ Ｐゴシック" panose="020B0600070205080204" pitchFamily="50" charset="-128"/>
              </a:rPr>
              <a:pPr>
                <a:spcBef>
                  <a:spcPct val="0"/>
                </a:spcBef>
              </a:pPr>
              <a:t>9</a:t>
            </a:fld>
            <a:endParaRPr lang="en-US" altLang="ja-JP">
              <a:ea typeface="ＭＳ Ｐゴシック" panose="020B0600070205080204" pitchFamily="50" charset="-128"/>
            </a:endParaRPr>
          </a:p>
        </p:txBody>
      </p:sp>
      <p:sp>
        <p:nvSpPr>
          <p:cNvPr id="23555" name="Rectangle 2">
            <a:extLst>
              <a:ext uri="{FF2B5EF4-FFF2-40B4-BE49-F238E27FC236}">
                <a16:creationId xmlns:a16="http://schemas.microsoft.com/office/drawing/2014/main" id="{393DB8EE-D563-4BC0-F3DE-248CD0E74A07}"/>
              </a:ext>
            </a:extLst>
          </p:cNvPr>
          <p:cNvSpPr>
            <a:spLocks noGrp="1" noRot="1" noChangeAspect="1" noChangeArrowheads="1" noTextEdit="1"/>
          </p:cNvSpPr>
          <p:nvPr>
            <p:ph type="sldImg"/>
          </p:nvPr>
        </p:nvSpPr>
        <p:spPr>
          <a:ln/>
        </p:spPr>
      </p:sp>
      <p:sp>
        <p:nvSpPr>
          <p:cNvPr id="23556" name="Rectangle 3">
            <a:extLst>
              <a:ext uri="{FF2B5EF4-FFF2-40B4-BE49-F238E27FC236}">
                <a16:creationId xmlns:a16="http://schemas.microsoft.com/office/drawing/2014/main" id="{33463391-6911-B2D1-5A0E-7FF85FABD05F}"/>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ja-JP" altLang="ja-JP">
              <a:latin typeface="Arial" panose="020B0604020202020204" pitchFamily="34" charset="0"/>
            </a:endParaRPr>
          </a:p>
        </p:txBody>
      </p:sp>
    </p:spTree>
    <p:extLst>
      <p:ext uri="{BB962C8B-B14F-4D97-AF65-F5344CB8AC3E}">
        <p14:creationId xmlns:p14="http://schemas.microsoft.com/office/powerpoint/2010/main" val="157005725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52532D5-7B93-31A3-0BA6-110BAFD3CA42}"/>
            </a:ext>
          </a:extLst>
        </p:cNvPr>
        <p:cNvGrpSpPr/>
        <p:nvPr/>
      </p:nvGrpSpPr>
      <p:grpSpPr>
        <a:xfrm>
          <a:off x="0" y="0"/>
          <a:ext cx="0" cy="0"/>
          <a:chOff x="0" y="0"/>
          <a:chExt cx="0" cy="0"/>
        </a:xfrm>
      </p:grpSpPr>
      <p:sp>
        <p:nvSpPr>
          <p:cNvPr id="23554" name="Rectangle 7">
            <a:extLst>
              <a:ext uri="{FF2B5EF4-FFF2-40B4-BE49-F238E27FC236}">
                <a16:creationId xmlns:a16="http://schemas.microsoft.com/office/drawing/2014/main" id="{CFB4F73C-B096-B078-65AC-128AAC4D7E45}"/>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kumimoji="1" sz="1200">
                <a:solidFill>
                  <a:schemeClr val="tx1"/>
                </a:solidFill>
                <a:latin typeface="Arial" panose="020B0604020202020204" pitchFamily="34" charset="0"/>
                <a:ea typeface="ＭＳ Ｐ明朝" panose="02020600040205080304" pitchFamily="18" charset="-128"/>
              </a:defRPr>
            </a:lvl1pPr>
            <a:lvl2pPr marL="735013" indent="-282575">
              <a:spcBef>
                <a:spcPct val="30000"/>
              </a:spcBef>
              <a:defRPr kumimoji="1" sz="1200">
                <a:solidFill>
                  <a:schemeClr val="tx1"/>
                </a:solidFill>
                <a:latin typeface="Arial" panose="020B0604020202020204" pitchFamily="34" charset="0"/>
                <a:ea typeface="ＭＳ Ｐ明朝" panose="02020600040205080304" pitchFamily="18" charset="-128"/>
              </a:defRPr>
            </a:lvl2pPr>
            <a:lvl3pPr marL="1131888" indent="-225425">
              <a:spcBef>
                <a:spcPct val="30000"/>
              </a:spcBef>
              <a:defRPr kumimoji="1" sz="1200">
                <a:solidFill>
                  <a:schemeClr val="tx1"/>
                </a:solidFill>
                <a:latin typeface="Arial" panose="020B0604020202020204" pitchFamily="34" charset="0"/>
                <a:ea typeface="ＭＳ Ｐ明朝" panose="02020600040205080304" pitchFamily="18" charset="-128"/>
              </a:defRPr>
            </a:lvl3pPr>
            <a:lvl4pPr marL="1585913" indent="-225425">
              <a:spcBef>
                <a:spcPct val="30000"/>
              </a:spcBef>
              <a:defRPr kumimoji="1" sz="1200">
                <a:solidFill>
                  <a:schemeClr val="tx1"/>
                </a:solidFill>
                <a:latin typeface="Arial" panose="020B0604020202020204" pitchFamily="34" charset="0"/>
                <a:ea typeface="ＭＳ Ｐ明朝" panose="02020600040205080304" pitchFamily="18" charset="-128"/>
              </a:defRPr>
            </a:lvl4pPr>
            <a:lvl5pPr marL="2038350" indent="-225425">
              <a:spcBef>
                <a:spcPct val="30000"/>
              </a:spcBef>
              <a:defRPr kumimoji="1" sz="1200">
                <a:solidFill>
                  <a:schemeClr val="tx1"/>
                </a:solidFill>
                <a:latin typeface="Arial" panose="020B0604020202020204" pitchFamily="34" charset="0"/>
                <a:ea typeface="ＭＳ Ｐ明朝" panose="02020600040205080304" pitchFamily="18" charset="-128"/>
              </a:defRPr>
            </a:lvl5pPr>
            <a:lvl6pPr marL="2495550" indent="-225425"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6pPr>
            <a:lvl7pPr marL="2952750" indent="-225425"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7pPr>
            <a:lvl8pPr marL="3409950" indent="-225425"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8pPr>
            <a:lvl9pPr marL="3867150" indent="-225425"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9pPr>
          </a:lstStyle>
          <a:p>
            <a:pPr>
              <a:spcBef>
                <a:spcPct val="0"/>
              </a:spcBef>
            </a:pPr>
            <a:fld id="{9969A9AD-BD48-47E7-816E-B102EE8F62BB}" type="slidenum">
              <a:rPr lang="en-US" altLang="ja-JP" smtClean="0">
                <a:ea typeface="ＭＳ Ｐゴシック" panose="020B0600070205080204" pitchFamily="50" charset="-128"/>
              </a:rPr>
              <a:pPr>
                <a:spcBef>
                  <a:spcPct val="0"/>
                </a:spcBef>
              </a:pPr>
              <a:t>10</a:t>
            </a:fld>
            <a:endParaRPr lang="en-US" altLang="ja-JP">
              <a:ea typeface="ＭＳ Ｐゴシック" panose="020B0600070205080204" pitchFamily="50" charset="-128"/>
            </a:endParaRPr>
          </a:p>
        </p:txBody>
      </p:sp>
      <p:sp>
        <p:nvSpPr>
          <p:cNvPr id="23555" name="Rectangle 2">
            <a:extLst>
              <a:ext uri="{FF2B5EF4-FFF2-40B4-BE49-F238E27FC236}">
                <a16:creationId xmlns:a16="http://schemas.microsoft.com/office/drawing/2014/main" id="{842AAE34-262E-4634-AEF3-1C96329BC939}"/>
              </a:ext>
            </a:extLst>
          </p:cNvPr>
          <p:cNvSpPr>
            <a:spLocks noGrp="1" noRot="1" noChangeAspect="1" noChangeArrowheads="1" noTextEdit="1"/>
          </p:cNvSpPr>
          <p:nvPr>
            <p:ph type="sldImg"/>
          </p:nvPr>
        </p:nvSpPr>
        <p:spPr>
          <a:ln/>
        </p:spPr>
      </p:sp>
      <p:sp>
        <p:nvSpPr>
          <p:cNvPr id="23556" name="Rectangle 3">
            <a:extLst>
              <a:ext uri="{FF2B5EF4-FFF2-40B4-BE49-F238E27FC236}">
                <a16:creationId xmlns:a16="http://schemas.microsoft.com/office/drawing/2014/main" id="{FB5CEB12-F6B1-A4A7-8F33-0BF5B7AE87D6}"/>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ja-JP" altLang="ja-JP">
              <a:latin typeface="Arial" panose="020B0604020202020204" pitchFamily="34" charset="0"/>
            </a:endParaRPr>
          </a:p>
        </p:txBody>
      </p:sp>
    </p:spTree>
    <p:extLst>
      <p:ext uri="{BB962C8B-B14F-4D97-AF65-F5344CB8AC3E}">
        <p14:creationId xmlns:p14="http://schemas.microsoft.com/office/powerpoint/2010/main" val="327952788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769938" y="2236788"/>
            <a:ext cx="8721725" cy="1543050"/>
          </a:xfrm>
        </p:spPr>
        <p:txBody>
          <a:bodyPr/>
          <a:lstStyle/>
          <a:p>
            <a:r>
              <a:rPr lang="ja-JP" altLang="en-US"/>
              <a:t>マスタ タイトルの書式設定</a:t>
            </a:r>
          </a:p>
        </p:txBody>
      </p:sp>
      <p:sp>
        <p:nvSpPr>
          <p:cNvPr id="3" name="サブタイトル 2"/>
          <p:cNvSpPr>
            <a:spLocks noGrp="1"/>
          </p:cNvSpPr>
          <p:nvPr>
            <p:ph type="subTitle" idx="1"/>
          </p:nvPr>
        </p:nvSpPr>
        <p:spPr>
          <a:xfrm>
            <a:off x="1539875" y="4079875"/>
            <a:ext cx="7181850" cy="18415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ja-JP" altLang="en-US"/>
              <a:t>マスタ サブタイトルの書式設定</a:t>
            </a:r>
          </a:p>
        </p:txBody>
      </p:sp>
      <p:sp>
        <p:nvSpPr>
          <p:cNvPr id="4" name="Rectangle 4">
            <a:extLst>
              <a:ext uri="{FF2B5EF4-FFF2-40B4-BE49-F238E27FC236}">
                <a16:creationId xmlns:a16="http://schemas.microsoft.com/office/drawing/2014/main" id="{84CE3FDD-306B-B702-9D00-B9175484754E}"/>
              </a:ext>
            </a:extLst>
          </p:cNvPr>
          <p:cNvSpPr>
            <a:spLocks noGrp="1" noChangeArrowheads="1"/>
          </p:cNvSpPr>
          <p:nvPr>
            <p:ph type="dt" sz="half" idx="10"/>
          </p:nvPr>
        </p:nvSpPr>
        <p:spPr/>
        <p:txBody>
          <a:bodyPr/>
          <a:lstStyle>
            <a:lvl1pPr>
              <a:defRPr/>
            </a:lvl1pPr>
          </a:lstStyle>
          <a:p>
            <a:pPr>
              <a:defRPr/>
            </a:pPr>
            <a:endParaRPr lang="en-US" altLang="ja-JP"/>
          </a:p>
        </p:txBody>
      </p:sp>
      <p:sp>
        <p:nvSpPr>
          <p:cNvPr id="5" name="Rectangle 5">
            <a:extLst>
              <a:ext uri="{FF2B5EF4-FFF2-40B4-BE49-F238E27FC236}">
                <a16:creationId xmlns:a16="http://schemas.microsoft.com/office/drawing/2014/main" id="{2F53B6F7-83D0-61E4-8069-A67ACD553EF3}"/>
              </a:ext>
            </a:extLst>
          </p:cNvPr>
          <p:cNvSpPr>
            <a:spLocks noGrp="1" noChangeArrowheads="1"/>
          </p:cNvSpPr>
          <p:nvPr>
            <p:ph type="ftr" sz="quarter" idx="11"/>
          </p:nvPr>
        </p:nvSpPr>
        <p:spPr/>
        <p:txBody>
          <a:bodyPr/>
          <a:lstStyle>
            <a:lvl1pPr>
              <a:defRPr/>
            </a:lvl1pPr>
          </a:lstStyle>
          <a:p>
            <a:pPr>
              <a:defRPr/>
            </a:pPr>
            <a:endParaRPr lang="en-US" altLang="ja-JP"/>
          </a:p>
        </p:txBody>
      </p:sp>
      <p:sp>
        <p:nvSpPr>
          <p:cNvPr id="6" name="Rectangle 6">
            <a:extLst>
              <a:ext uri="{FF2B5EF4-FFF2-40B4-BE49-F238E27FC236}">
                <a16:creationId xmlns:a16="http://schemas.microsoft.com/office/drawing/2014/main" id="{AD5959A4-4FAD-1141-F81C-7C60115BA85F}"/>
              </a:ext>
            </a:extLst>
          </p:cNvPr>
          <p:cNvSpPr>
            <a:spLocks noGrp="1" noChangeArrowheads="1"/>
          </p:cNvSpPr>
          <p:nvPr>
            <p:ph type="sldNum" sz="quarter" idx="12"/>
          </p:nvPr>
        </p:nvSpPr>
        <p:spPr>
          <a:xfrm>
            <a:off x="7867650" y="6694488"/>
            <a:ext cx="2393950" cy="500062"/>
          </a:xfrm>
        </p:spPr>
        <p:txBody>
          <a:bodyPr/>
          <a:lstStyle>
            <a:lvl1pPr>
              <a:defRPr/>
            </a:lvl1pPr>
          </a:lstStyle>
          <a:p>
            <a:pPr>
              <a:defRPr/>
            </a:pPr>
            <a:fld id="{F5DEBC00-5585-4C61-80EA-CED08A2389DC}" type="slidenum">
              <a:rPr lang="en-US" altLang="ja-JP"/>
              <a:pPr>
                <a:defRPr/>
              </a:pPr>
              <a:t>‹#›</a:t>
            </a:fld>
            <a:endParaRPr lang="en-US" altLang="ja-JP"/>
          </a:p>
          <a:p>
            <a:pPr>
              <a:defRPr/>
            </a:pPr>
            <a:endParaRPr lang="en-US" altLang="ja-JP"/>
          </a:p>
        </p:txBody>
      </p:sp>
    </p:spTree>
    <p:extLst>
      <p:ext uri="{BB962C8B-B14F-4D97-AF65-F5344CB8AC3E}">
        <p14:creationId xmlns:p14="http://schemas.microsoft.com/office/powerpoint/2010/main" val="119691504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idx="1"/>
          </p:nvPr>
        </p:nvSpPr>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 3">
            <a:extLst>
              <a:ext uri="{FF2B5EF4-FFF2-40B4-BE49-F238E27FC236}">
                <a16:creationId xmlns:a16="http://schemas.microsoft.com/office/drawing/2014/main" id="{8985F237-92BE-52C8-0C51-8F34F647E4FA}"/>
              </a:ext>
            </a:extLst>
          </p:cNvPr>
          <p:cNvSpPr>
            <a:spLocks noGrp="1"/>
          </p:cNvSpPr>
          <p:nvPr>
            <p:ph type="dt" sz="half" idx="10"/>
          </p:nvPr>
        </p:nvSpPr>
        <p:spPr/>
        <p:txBody>
          <a:bodyPr/>
          <a:lstStyle>
            <a:lvl1pPr defTabSz="914400" fontAlgn="base">
              <a:spcBef>
                <a:spcPct val="0"/>
              </a:spcBef>
              <a:spcAft>
                <a:spcPct val="0"/>
              </a:spcAft>
              <a:defRPr>
                <a:latin typeface="Arial" charset="0"/>
                <a:ea typeface="ＭＳ Ｐゴシック" pitchFamily="50" charset="-128"/>
              </a:defRPr>
            </a:lvl1pPr>
          </a:lstStyle>
          <a:p>
            <a:pPr>
              <a:defRPr/>
            </a:pPr>
            <a:endParaRPr lang="ja-JP" altLang="en-US"/>
          </a:p>
        </p:txBody>
      </p:sp>
      <p:sp>
        <p:nvSpPr>
          <p:cNvPr id="5" name="フッター プレースホルダ 4">
            <a:extLst>
              <a:ext uri="{FF2B5EF4-FFF2-40B4-BE49-F238E27FC236}">
                <a16:creationId xmlns:a16="http://schemas.microsoft.com/office/drawing/2014/main" id="{7755BE3A-344C-FDD7-8635-808E0529A6ED}"/>
              </a:ext>
            </a:extLst>
          </p:cNvPr>
          <p:cNvSpPr>
            <a:spLocks noGrp="1"/>
          </p:cNvSpPr>
          <p:nvPr>
            <p:ph type="ftr" sz="quarter" idx="11"/>
          </p:nvPr>
        </p:nvSpPr>
        <p:spPr/>
        <p:txBody>
          <a:bodyPr/>
          <a:lstStyle>
            <a:lvl1pPr defTabSz="914400" fontAlgn="base">
              <a:spcBef>
                <a:spcPct val="0"/>
              </a:spcBef>
              <a:spcAft>
                <a:spcPct val="0"/>
              </a:spcAft>
              <a:defRPr>
                <a:latin typeface="Arial" charset="0"/>
                <a:ea typeface="ＭＳ Ｐゴシック" pitchFamily="50" charset="-128"/>
              </a:defRPr>
            </a:lvl1pPr>
          </a:lstStyle>
          <a:p>
            <a:pPr>
              <a:defRPr/>
            </a:pPr>
            <a:endParaRPr lang="ja-JP" altLang="en-US"/>
          </a:p>
        </p:txBody>
      </p:sp>
      <p:sp>
        <p:nvSpPr>
          <p:cNvPr id="6" name="スライド番号プレースホルダ 5">
            <a:extLst>
              <a:ext uri="{FF2B5EF4-FFF2-40B4-BE49-F238E27FC236}">
                <a16:creationId xmlns:a16="http://schemas.microsoft.com/office/drawing/2014/main" id="{9B5665D6-940F-7940-AF73-0E90297ED6BE}"/>
              </a:ext>
            </a:extLst>
          </p:cNvPr>
          <p:cNvSpPr>
            <a:spLocks noGrp="1"/>
          </p:cNvSpPr>
          <p:nvPr>
            <p:ph type="sldNum" sz="quarter" idx="12"/>
          </p:nvPr>
        </p:nvSpPr>
        <p:spPr/>
        <p:txBody>
          <a:bodyPr/>
          <a:lstStyle>
            <a:lvl1pPr defTabSz="914400">
              <a:defRPr>
                <a:latin typeface="Arial" panose="020B0604020202020204" pitchFamily="34" charset="0"/>
                <a:ea typeface="ＭＳ Ｐゴシック" panose="020B0600070205080204" pitchFamily="50" charset="-128"/>
              </a:defRPr>
            </a:lvl1pPr>
          </a:lstStyle>
          <a:p>
            <a:pPr>
              <a:defRPr/>
            </a:pPr>
            <a:fld id="{ECFCB6C7-D6F6-45BA-9146-DBEDD6CE1511}" type="slidenum">
              <a:rPr lang="ja-JP" altLang="en-US"/>
              <a:pPr>
                <a:defRPr/>
              </a:pPr>
              <a:t>‹#›</a:t>
            </a:fld>
            <a:endParaRPr lang="ja-JP" altLang="en-US"/>
          </a:p>
        </p:txBody>
      </p:sp>
    </p:spTree>
    <p:extLst>
      <p:ext uri="{BB962C8B-B14F-4D97-AF65-F5344CB8AC3E}">
        <p14:creationId xmlns:p14="http://schemas.microsoft.com/office/powerpoint/2010/main" val="2147382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810596" y="4627251"/>
            <a:ext cx="8722360" cy="1430179"/>
          </a:xfrm>
        </p:spPr>
        <p:txBody>
          <a:bodyPr anchor="t"/>
          <a:lstStyle>
            <a:lvl1pPr algn="l">
              <a:defRPr sz="4400" b="1" cap="all"/>
            </a:lvl1pPr>
          </a:lstStyle>
          <a:p>
            <a:r>
              <a:rPr lang="ja-JP" altLang="en-US"/>
              <a:t>マスタ タイトルの書式設定</a:t>
            </a:r>
          </a:p>
        </p:txBody>
      </p:sp>
      <p:sp>
        <p:nvSpPr>
          <p:cNvPr id="3" name="テキスト プレースホルダ 2"/>
          <p:cNvSpPr>
            <a:spLocks noGrp="1"/>
          </p:cNvSpPr>
          <p:nvPr>
            <p:ph type="body" idx="1"/>
          </p:nvPr>
        </p:nvSpPr>
        <p:spPr>
          <a:xfrm>
            <a:off x="810596" y="3052049"/>
            <a:ext cx="8722360" cy="1575196"/>
          </a:xfrm>
        </p:spPr>
        <p:txBody>
          <a:bodyPr anchor="b"/>
          <a:lstStyle>
            <a:lvl1pPr marL="0" indent="0">
              <a:buNone/>
              <a:defRPr sz="2200">
                <a:solidFill>
                  <a:schemeClr val="tx1">
                    <a:tint val="75000"/>
                  </a:schemeClr>
                </a:solidFill>
              </a:defRPr>
            </a:lvl1pPr>
            <a:lvl2pPr marL="498564" indent="0">
              <a:buNone/>
              <a:defRPr sz="2000">
                <a:solidFill>
                  <a:schemeClr val="tx1">
                    <a:tint val="75000"/>
                  </a:schemeClr>
                </a:solidFill>
              </a:defRPr>
            </a:lvl2pPr>
            <a:lvl3pPr marL="997128" indent="0">
              <a:buNone/>
              <a:defRPr sz="1700">
                <a:solidFill>
                  <a:schemeClr val="tx1">
                    <a:tint val="75000"/>
                  </a:schemeClr>
                </a:solidFill>
              </a:defRPr>
            </a:lvl3pPr>
            <a:lvl4pPr marL="1495691" indent="0">
              <a:buNone/>
              <a:defRPr sz="1500">
                <a:solidFill>
                  <a:schemeClr val="tx1">
                    <a:tint val="75000"/>
                  </a:schemeClr>
                </a:solidFill>
              </a:defRPr>
            </a:lvl4pPr>
            <a:lvl5pPr marL="1994256" indent="0">
              <a:buNone/>
              <a:defRPr sz="1500">
                <a:solidFill>
                  <a:schemeClr val="tx1">
                    <a:tint val="75000"/>
                  </a:schemeClr>
                </a:solidFill>
              </a:defRPr>
            </a:lvl5pPr>
            <a:lvl6pPr marL="2492819" indent="0">
              <a:buNone/>
              <a:defRPr sz="1500">
                <a:solidFill>
                  <a:schemeClr val="tx1">
                    <a:tint val="75000"/>
                  </a:schemeClr>
                </a:solidFill>
              </a:defRPr>
            </a:lvl6pPr>
            <a:lvl7pPr marL="2991383" indent="0">
              <a:buNone/>
              <a:defRPr sz="1500">
                <a:solidFill>
                  <a:schemeClr val="tx1">
                    <a:tint val="75000"/>
                  </a:schemeClr>
                </a:solidFill>
              </a:defRPr>
            </a:lvl7pPr>
            <a:lvl8pPr marL="3489947" indent="0">
              <a:buNone/>
              <a:defRPr sz="1500">
                <a:solidFill>
                  <a:schemeClr val="tx1">
                    <a:tint val="75000"/>
                  </a:schemeClr>
                </a:solidFill>
              </a:defRPr>
            </a:lvl8pPr>
            <a:lvl9pPr marL="3988511" indent="0">
              <a:buNone/>
              <a:defRPr sz="1500">
                <a:solidFill>
                  <a:schemeClr val="tx1">
                    <a:tint val="75000"/>
                  </a:schemeClr>
                </a:solidFill>
              </a:defRPr>
            </a:lvl9pPr>
          </a:lstStyle>
          <a:p>
            <a:pPr lvl="0"/>
            <a:r>
              <a:rPr lang="ja-JP" altLang="en-US"/>
              <a:t>マスタ テキストの書式設定</a:t>
            </a:r>
          </a:p>
        </p:txBody>
      </p:sp>
      <p:sp>
        <p:nvSpPr>
          <p:cNvPr id="4" name="日付プレースホルダ 3">
            <a:extLst>
              <a:ext uri="{FF2B5EF4-FFF2-40B4-BE49-F238E27FC236}">
                <a16:creationId xmlns:a16="http://schemas.microsoft.com/office/drawing/2014/main" id="{D1F390CD-110B-9A59-2BB9-8E4CBE80D7FA}"/>
              </a:ext>
            </a:extLst>
          </p:cNvPr>
          <p:cNvSpPr>
            <a:spLocks noGrp="1"/>
          </p:cNvSpPr>
          <p:nvPr>
            <p:ph type="dt" sz="half" idx="10"/>
          </p:nvPr>
        </p:nvSpPr>
        <p:spPr/>
        <p:txBody>
          <a:bodyPr/>
          <a:lstStyle>
            <a:lvl1pPr defTabSz="914400" fontAlgn="base">
              <a:spcBef>
                <a:spcPct val="0"/>
              </a:spcBef>
              <a:spcAft>
                <a:spcPct val="0"/>
              </a:spcAft>
              <a:defRPr>
                <a:latin typeface="Arial" charset="0"/>
                <a:ea typeface="ＭＳ Ｐゴシック" pitchFamily="50" charset="-128"/>
              </a:defRPr>
            </a:lvl1pPr>
          </a:lstStyle>
          <a:p>
            <a:pPr>
              <a:defRPr/>
            </a:pPr>
            <a:endParaRPr lang="ja-JP" altLang="en-US"/>
          </a:p>
        </p:txBody>
      </p:sp>
      <p:sp>
        <p:nvSpPr>
          <p:cNvPr id="5" name="フッター プレースホルダ 4">
            <a:extLst>
              <a:ext uri="{FF2B5EF4-FFF2-40B4-BE49-F238E27FC236}">
                <a16:creationId xmlns:a16="http://schemas.microsoft.com/office/drawing/2014/main" id="{BF046490-C13A-5EAD-B796-13FBB0356DFD}"/>
              </a:ext>
            </a:extLst>
          </p:cNvPr>
          <p:cNvSpPr>
            <a:spLocks noGrp="1"/>
          </p:cNvSpPr>
          <p:nvPr>
            <p:ph type="ftr" sz="quarter" idx="11"/>
          </p:nvPr>
        </p:nvSpPr>
        <p:spPr/>
        <p:txBody>
          <a:bodyPr/>
          <a:lstStyle>
            <a:lvl1pPr defTabSz="914400" fontAlgn="base">
              <a:spcBef>
                <a:spcPct val="0"/>
              </a:spcBef>
              <a:spcAft>
                <a:spcPct val="0"/>
              </a:spcAft>
              <a:defRPr>
                <a:latin typeface="Arial" charset="0"/>
                <a:ea typeface="ＭＳ Ｐゴシック" pitchFamily="50" charset="-128"/>
              </a:defRPr>
            </a:lvl1pPr>
          </a:lstStyle>
          <a:p>
            <a:pPr>
              <a:defRPr/>
            </a:pPr>
            <a:endParaRPr lang="ja-JP" altLang="en-US"/>
          </a:p>
        </p:txBody>
      </p:sp>
      <p:sp>
        <p:nvSpPr>
          <p:cNvPr id="6" name="スライド番号プレースホルダ 5">
            <a:extLst>
              <a:ext uri="{FF2B5EF4-FFF2-40B4-BE49-F238E27FC236}">
                <a16:creationId xmlns:a16="http://schemas.microsoft.com/office/drawing/2014/main" id="{B995E269-6703-9378-5231-DBCC10FED66E}"/>
              </a:ext>
            </a:extLst>
          </p:cNvPr>
          <p:cNvSpPr>
            <a:spLocks noGrp="1"/>
          </p:cNvSpPr>
          <p:nvPr>
            <p:ph type="sldNum" sz="quarter" idx="12"/>
          </p:nvPr>
        </p:nvSpPr>
        <p:spPr/>
        <p:txBody>
          <a:bodyPr/>
          <a:lstStyle>
            <a:lvl1pPr defTabSz="914400">
              <a:defRPr>
                <a:latin typeface="Arial" panose="020B0604020202020204" pitchFamily="34" charset="0"/>
                <a:ea typeface="ＭＳ Ｐゴシック" panose="020B0600070205080204" pitchFamily="50" charset="-128"/>
              </a:defRPr>
            </a:lvl1pPr>
          </a:lstStyle>
          <a:p>
            <a:pPr>
              <a:defRPr/>
            </a:pPr>
            <a:fld id="{FC69E85F-8A8B-4E75-A3D5-F9483376A342}" type="slidenum">
              <a:rPr lang="ja-JP" altLang="en-US"/>
              <a:pPr>
                <a:defRPr/>
              </a:pPr>
              <a:t>‹#›</a:t>
            </a:fld>
            <a:endParaRPr lang="ja-JP" altLang="en-US"/>
          </a:p>
        </p:txBody>
      </p:sp>
    </p:spTree>
    <p:extLst>
      <p:ext uri="{BB962C8B-B14F-4D97-AF65-F5344CB8AC3E}">
        <p14:creationId xmlns:p14="http://schemas.microsoft.com/office/powerpoint/2010/main" val="216422809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sz="half" idx="1"/>
          </p:nvPr>
        </p:nvSpPr>
        <p:spPr>
          <a:xfrm>
            <a:off x="513081" y="1680216"/>
            <a:ext cx="4532207" cy="4752261"/>
          </a:xfrm>
        </p:spPr>
        <p:txBody>
          <a:bodyPr/>
          <a:lstStyle>
            <a:lvl1pPr>
              <a:defRPr sz="3100"/>
            </a:lvl1pPr>
            <a:lvl2pPr>
              <a:defRPr sz="2600"/>
            </a:lvl2pPr>
            <a:lvl3pPr>
              <a:defRPr sz="2200"/>
            </a:lvl3pPr>
            <a:lvl4pPr>
              <a:defRPr sz="2000"/>
            </a:lvl4pPr>
            <a:lvl5pPr>
              <a:defRPr sz="2000"/>
            </a:lvl5pPr>
            <a:lvl6pPr>
              <a:defRPr sz="2000"/>
            </a:lvl6pPr>
            <a:lvl7pPr>
              <a:defRPr sz="2000"/>
            </a:lvl7pPr>
            <a:lvl8pPr>
              <a:defRPr sz="2000"/>
            </a:lvl8pPr>
            <a:lvl9pPr>
              <a:defRPr sz="20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 3"/>
          <p:cNvSpPr>
            <a:spLocks noGrp="1"/>
          </p:cNvSpPr>
          <p:nvPr>
            <p:ph sz="half" idx="2"/>
          </p:nvPr>
        </p:nvSpPr>
        <p:spPr>
          <a:xfrm>
            <a:off x="5216313" y="1680216"/>
            <a:ext cx="4532207" cy="4752261"/>
          </a:xfrm>
        </p:spPr>
        <p:txBody>
          <a:bodyPr/>
          <a:lstStyle>
            <a:lvl1pPr>
              <a:defRPr sz="3100"/>
            </a:lvl1pPr>
            <a:lvl2pPr>
              <a:defRPr sz="2600"/>
            </a:lvl2pPr>
            <a:lvl3pPr>
              <a:defRPr sz="2200"/>
            </a:lvl3pPr>
            <a:lvl4pPr>
              <a:defRPr sz="2000"/>
            </a:lvl4pPr>
            <a:lvl5pPr>
              <a:defRPr sz="2000"/>
            </a:lvl5pPr>
            <a:lvl6pPr>
              <a:defRPr sz="2000"/>
            </a:lvl6pPr>
            <a:lvl7pPr>
              <a:defRPr sz="2000"/>
            </a:lvl7pPr>
            <a:lvl8pPr>
              <a:defRPr sz="2000"/>
            </a:lvl8pPr>
            <a:lvl9pPr>
              <a:defRPr sz="20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日付プレースホルダ 4">
            <a:extLst>
              <a:ext uri="{FF2B5EF4-FFF2-40B4-BE49-F238E27FC236}">
                <a16:creationId xmlns:a16="http://schemas.microsoft.com/office/drawing/2014/main" id="{CF3DCA93-2D2D-EF6B-4F91-B8E842740A32}"/>
              </a:ext>
            </a:extLst>
          </p:cNvPr>
          <p:cNvSpPr>
            <a:spLocks noGrp="1"/>
          </p:cNvSpPr>
          <p:nvPr>
            <p:ph type="dt" sz="half" idx="10"/>
          </p:nvPr>
        </p:nvSpPr>
        <p:spPr/>
        <p:txBody>
          <a:bodyPr/>
          <a:lstStyle>
            <a:lvl1pPr defTabSz="914400" fontAlgn="base">
              <a:spcBef>
                <a:spcPct val="0"/>
              </a:spcBef>
              <a:spcAft>
                <a:spcPct val="0"/>
              </a:spcAft>
              <a:defRPr>
                <a:latin typeface="Arial" charset="0"/>
                <a:ea typeface="ＭＳ Ｐゴシック" pitchFamily="50" charset="-128"/>
              </a:defRPr>
            </a:lvl1pPr>
          </a:lstStyle>
          <a:p>
            <a:pPr>
              <a:defRPr/>
            </a:pPr>
            <a:endParaRPr lang="ja-JP" altLang="en-US"/>
          </a:p>
        </p:txBody>
      </p:sp>
      <p:sp>
        <p:nvSpPr>
          <p:cNvPr id="6" name="フッター プレースホルダ 5">
            <a:extLst>
              <a:ext uri="{FF2B5EF4-FFF2-40B4-BE49-F238E27FC236}">
                <a16:creationId xmlns:a16="http://schemas.microsoft.com/office/drawing/2014/main" id="{24688533-D4CB-ACE8-FD23-2ACF71552B80}"/>
              </a:ext>
            </a:extLst>
          </p:cNvPr>
          <p:cNvSpPr>
            <a:spLocks noGrp="1"/>
          </p:cNvSpPr>
          <p:nvPr>
            <p:ph type="ftr" sz="quarter" idx="11"/>
          </p:nvPr>
        </p:nvSpPr>
        <p:spPr/>
        <p:txBody>
          <a:bodyPr/>
          <a:lstStyle>
            <a:lvl1pPr defTabSz="914400" fontAlgn="base">
              <a:spcBef>
                <a:spcPct val="0"/>
              </a:spcBef>
              <a:spcAft>
                <a:spcPct val="0"/>
              </a:spcAft>
              <a:defRPr>
                <a:latin typeface="Arial" charset="0"/>
                <a:ea typeface="ＭＳ Ｐゴシック" pitchFamily="50" charset="-128"/>
              </a:defRPr>
            </a:lvl1pPr>
          </a:lstStyle>
          <a:p>
            <a:pPr>
              <a:defRPr/>
            </a:pPr>
            <a:endParaRPr lang="ja-JP" altLang="en-US"/>
          </a:p>
        </p:txBody>
      </p:sp>
      <p:sp>
        <p:nvSpPr>
          <p:cNvPr id="7" name="スライド番号プレースホルダ 6">
            <a:extLst>
              <a:ext uri="{FF2B5EF4-FFF2-40B4-BE49-F238E27FC236}">
                <a16:creationId xmlns:a16="http://schemas.microsoft.com/office/drawing/2014/main" id="{EE718524-4154-0786-FA99-45C3F2F79BB5}"/>
              </a:ext>
            </a:extLst>
          </p:cNvPr>
          <p:cNvSpPr>
            <a:spLocks noGrp="1"/>
          </p:cNvSpPr>
          <p:nvPr>
            <p:ph type="sldNum" sz="quarter" idx="12"/>
          </p:nvPr>
        </p:nvSpPr>
        <p:spPr/>
        <p:txBody>
          <a:bodyPr/>
          <a:lstStyle>
            <a:lvl1pPr defTabSz="914400">
              <a:defRPr>
                <a:latin typeface="Arial" panose="020B0604020202020204" pitchFamily="34" charset="0"/>
                <a:ea typeface="ＭＳ Ｐゴシック" panose="020B0600070205080204" pitchFamily="50" charset="-128"/>
              </a:defRPr>
            </a:lvl1pPr>
          </a:lstStyle>
          <a:p>
            <a:pPr>
              <a:defRPr/>
            </a:pPr>
            <a:fld id="{3A9B8847-26F8-4986-931D-1F5300231589}" type="slidenum">
              <a:rPr lang="ja-JP" altLang="en-US"/>
              <a:pPr>
                <a:defRPr/>
              </a:pPr>
              <a:t>‹#›</a:t>
            </a:fld>
            <a:endParaRPr lang="ja-JP" altLang="en-US"/>
          </a:p>
        </p:txBody>
      </p:sp>
    </p:spTree>
    <p:extLst>
      <p:ext uri="{BB962C8B-B14F-4D97-AF65-F5344CB8AC3E}">
        <p14:creationId xmlns:p14="http://schemas.microsoft.com/office/powerpoint/2010/main" val="78193087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lang="ja-JP" altLang="en-US"/>
              <a:t>マスタ タイトルの書式設定</a:t>
            </a:r>
          </a:p>
        </p:txBody>
      </p:sp>
      <p:sp>
        <p:nvSpPr>
          <p:cNvPr id="3" name="テキスト プレースホルダ 2"/>
          <p:cNvSpPr>
            <a:spLocks noGrp="1"/>
          </p:cNvSpPr>
          <p:nvPr>
            <p:ph type="body" idx="1"/>
          </p:nvPr>
        </p:nvSpPr>
        <p:spPr>
          <a:xfrm>
            <a:off x="513081" y="1611869"/>
            <a:ext cx="4533989" cy="671750"/>
          </a:xfrm>
        </p:spPr>
        <p:txBody>
          <a:bodyPr anchor="b"/>
          <a:lstStyle>
            <a:lvl1pPr marL="0" indent="0">
              <a:buNone/>
              <a:defRPr sz="2600" b="1"/>
            </a:lvl1pPr>
            <a:lvl2pPr marL="498564" indent="0">
              <a:buNone/>
              <a:defRPr sz="2200" b="1"/>
            </a:lvl2pPr>
            <a:lvl3pPr marL="997128" indent="0">
              <a:buNone/>
              <a:defRPr sz="2000" b="1"/>
            </a:lvl3pPr>
            <a:lvl4pPr marL="1495691" indent="0">
              <a:buNone/>
              <a:defRPr sz="1700" b="1"/>
            </a:lvl4pPr>
            <a:lvl5pPr marL="1994256" indent="0">
              <a:buNone/>
              <a:defRPr sz="1700" b="1"/>
            </a:lvl5pPr>
            <a:lvl6pPr marL="2492819" indent="0">
              <a:buNone/>
              <a:defRPr sz="1700" b="1"/>
            </a:lvl6pPr>
            <a:lvl7pPr marL="2991383" indent="0">
              <a:buNone/>
              <a:defRPr sz="1700" b="1"/>
            </a:lvl7pPr>
            <a:lvl8pPr marL="3489947" indent="0">
              <a:buNone/>
              <a:defRPr sz="1700" b="1"/>
            </a:lvl8pPr>
            <a:lvl9pPr marL="3988511" indent="0">
              <a:buNone/>
              <a:defRPr sz="1700" b="1"/>
            </a:lvl9pPr>
          </a:lstStyle>
          <a:p>
            <a:pPr lvl="0"/>
            <a:r>
              <a:rPr lang="ja-JP" altLang="en-US"/>
              <a:t>マスタ テキストの書式設定</a:t>
            </a:r>
          </a:p>
        </p:txBody>
      </p:sp>
      <p:sp>
        <p:nvSpPr>
          <p:cNvPr id="4" name="コンテンツ プレースホルダ 3"/>
          <p:cNvSpPr>
            <a:spLocks noGrp="1"/>
          </p:cNvSpPr>
          <p:nvPr>
            <p:ph sz="half" idx="2"/>
          </p:nvPr>
        </p:nvSpPr>
        <p:spPr>
          <a:xfrm>
            <a:off x="513081" y="2283619"/>
            <a:ext cx="4533989" cy="4148852"/>
          </a:xfrm>
        </p:spPr>
        <p:txBody>
          <a:bodyPr/>
          <a:lstStyle>
            <a:lvl1pPr>
              <a:defRPr sz="2600"/>
            </a:lvl1pPr>
            <a:lvl2pPr>
              <a:defRPr sz="2200"/>
            </a:lvl2pPr>
            <a:lvl3pPr>
              <a:defRPr sz="2000"/>
            </a:lvl3pPr>
            <a:lvl4pPr>
              <a:defRPr sz="1700"/>
            </a:lvl4pPr>
            <a:lvl5pPr>
              <a:defRPr sz="1700"/>
            </a:lvl5pPr>
            <a:lvl6pPr>
              <a:defRPr sz="1700"/>
            </a:lvl6pPr>
            <a:lvl7pPr>
              <a:defRPr sz="1700"/>
            </a:lvl7pPr>
            <a:lvl8pPr>
              <a:defRPr sz="1700"/>
            </a:lvl8pPr>
            <a:lvl9pPr>
              <a:defRPr sz="17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 4"/>
          <p:cNvSpPr>
            <a:spLocks noGrp="1"/>
          </p:cNvSpPr>
          <p:nvPr>
            <p:ph type="body" sz="quarter" idx="3"/>
          </p:nvPr>
        </p:nvSpPr>
        <p:spPr>
          <a:xfrm>
            <a:off x="5212754" y="1611869"/>
            <a:ext cx="4535770" cy="671750"/>
          </a:xfrm>
        </p:spPr>
        <p:txBody>
          <a:bodyPr anchor="b"/>
          <a:lstStyle>
            <a:lvl1pPr marL="0" indent="0">
              <a:buNone/>
              <a:defRPr sz="2600" b="1"/>
            </a:lvl1pPr>
            <a:lvl2pPr marL="498564" indent="0">
              <a:buNone/>
              <a:defRPr sz="2200" b="1"/>
            </a:lvl2pPr>
            <a:lvl3pPr marL="997128" indent="0">
              <a:buNone/>
              <a:defRPr sz="2000" b="1"/>
            </a:lvl3pPr>
            <a:lvl4pPr marL="1495691" indent="0">
              <a:buNone/>
              <a:defRPr sz="1700" b="1"/>
            </a:lvl4pPr>
            <a:lvl5pPr marL="1994256" indent="0">
              <a:buNone/>
              <a:defRPr sz="1700" b="1"/>
            </a:lvl5pPr>
            <a:lvl6pPr marL="2492819" indent="0">
              <a:buNone/>
              <a:defRPr sz="1700" b="1"/>
            </a:lvl6pPr>
            <a:lvl7pPr marL="2991383" indent="0">
              <a:buNone/>
              <a:defRPr sz="1700" b="1"/>
            </a:lvl7pPr>
            <a:lvl8pPr marL="3489947" indent="0">
              <a:buNone/>
              <a:defRPr sz="1700" b="1"/>
            </a:lvl8pPr>
            <a:lvl9pPr marL="3988511" indent="0">
              <a:buNone/>
              <a:defRPr sz="1700" b="1"/>
            </a:lvl9pPr>
          </a:lstStyle>
          <a:p>
            <a:pPr lvl="0"/>
            <a:r>
              <a:rPr lang="ja-JP" altLang="en-US"/>
              <a:t>マスタ テキストの書式設定</a:t>
            </a:r>
          </a:p>
        </p:txBody>
      </p:sp>
      <p:sp>
        <p:nvSpPr>
          <p:cNvPr id="6" name="コンテンツ プレースホルダ 5"/>
          <p:cNvSpPr>
            <a:spLocks noGrp="1"/>
          </p:cNvSpPr>
          <p:nvPr>
            <p:ph sz="quarter" idx="4"/>
          </p:nvPr>
        </p:nvSpPr>
        <p:spPr>
          <a:xfrm>
            <a:off x="5212754" y="2283619"/>
            <a:ext cx="4535770" cy="4148852"/>
          </a:xfrm>
        </p:spPr>
        <p:txBody>
          <a:bodyPr/>
          <a:lstStyle>
            <a:lvl1pPr>
              <a:defRPr sz="2600"/>
            </a:lvl1pPr>
            <a:lvl2pPr>
              <a:defRPr sz="2200"/>
            </a:lvl2pPr>
            <a:lvl3pPr>
              <a:defRPr sz="2000"/>
            </a:lvl3pPr>
            <a:lvl4pPr>
              <a:defRPr sz="1700"/>
            </a:lvl4pPr>
            <a:lvl5pPr>
              <a:defRPr sz="1700"/>
            </a:lvl5pPr>
            <a:lvl6pPr>
              <a:defRPr sz="1700"/>
            </a:lvl6pPr>
            <a:lvl7pPr>
              <a:defRPr sz="1700"/>
            </a:lvl7pPr>
            <a:lvl8pPr>
              <a:defRPr sz="1700"/>
            </a:lvl8pPr>
            <a:lvl9pPr>
              <a:defRPr sz="17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日付プレースホルダ 6">
            <a:extLst>
              <a:ext uri="{FF2B5EF4-FFF2-40B4-BE49-F238E27FC236}">
                <a16:creationId xmlns:a16="http://schemas.microsoft.com/office/drawing/2014/main" id="{B70A04AE-7D8E-41DA-8D2D-D669780BE79B}"/>
              </a:ext>
            </a:extLst>
          </p:cNvPr>
          <p:cNvSpPr>
            <a:spLocks noGrp="1"/>
          </p:cNvSpPr>
          <p:nvPr>
            <p:ph type="dt" sz="half" idx="10"/>
          </p:nvPr>
        </p:nvSpPr>
        <p:spPr/>
        <p:txBody>
          <a:bodyPr/>
          <a:lstStyle>
            <a:lvl1pPr defTabSz="914400" fontAlgn="base">
              <a:spcBef>
                <a:spcPct val="0"/>
              </a:spcBef>
              <a:spcAft>
                <a:spcPct val="0"/>
              </a:spcAft>
              <a:defRPr>
                <a:latin typeface="Arial" charset="0"/>
                <a:ea typeface="ＭＳ Ｐゴシック" pitchFamily="50" charset="-128"/>
              </a:defRPr>
            </a:lvl1pPr>
          </a:lstStyle>
          <a:p>
            <a:pPr>
              <a:defRPr/>
            </a:pPr>
            <a:endParaRPr lang="ja-JP" altLang="en-US"/>
          </a:p>
        </p:txBody>
      </p:sp>
      <p:sp>
        <p:nvSpPr>
          <p:cNvPr id="8" name="フッター プレースホルダ 7">
            <a:extLst>
              <a:ext uri="{FF2B5EF4-FFF2-40B4-BE49-F238E27FC236}">
                <a16:creationId xmlns:a16="http://schemas.microsoft.com/office/drawing/2014/main" id="{E0FA3E2F-D6B5-6300-2475-C9BFCE936207}"/>
              </a:ext>
            </a:extLst>
          </p:cNvPr>
          <p:cNvSpPr>
            <a:spLocks noGrp="1"/>
          </p:cNvSpPr>
          <p:nvPr>
            <p:ph type="ftr" sz="quarter" idx="11"/>
          </p:nvPr>
        </p:nvSpPr>
        <p:spPr/>
        <p:txBody>
          <a:bodyPr/>
          <a:lstStyle>
            <a:lvl1pPr defTabSz="914400" fontAlgn="base">
              <a:spcBef>
                <a:spcPct val="0"/>
              </a:spcBef>
              <a:spcAft>
                <a:spcPct val="0"/>
              </a:spcAft>
              <a:defRPr>
                <a:latin typeface="Arial" charset="0"/>
                <a:ea typeface="ＭＳ Ｐゴシック" pitchFamily="50" charset="-128"/>
              </a:defRPr>
            </a:lvl1pPr>
          </a:lstStyle>
          <a:p>
            <a:pPr>
              <a:defRPr/>
            </a:pPr>
            <a:endParaRPr lang="ja-JP" altLang="en-US"/>
          </a:p>
        </p:txBody>
      </p:sp>
      <p:sp>
        <p:nvSpPr>
          <p:cNvPr id="9" name="スライド番号プレースホルダ 8">
            <a:extLst>
              <a:ext uri="{FF2B5EF4-FFF2-40B4-BE49-F238E27FC236}">
                <a16:creationId xmlns:a16="http://schemas.microsoft.com/office/drawing/2014/main" id="{510AD939-F8D6-3B29-6B41-F589DF9F7874}"/>
              </a:ext>
            </a:extLst>
          </p:cNvPr>
          <p:cNvSpPr>
            <a:spLocks noGrp="1"/>
          </p:cNvSpPr>
          <p:nvPr>
            <p:ph type="sldNum" sz="quarter" idx="12"/>
          </p:nvPr>
        </p:nvSpPr>
        <p:spPr/>
        <p:txBody>
          <a:bodyPr/>
          <a:lstStyle>
            <a:lvl1pPr defTabSz="914400">
              <a:defRPr>
                <a:latin typeface="Arial" panose="020B0604020202020204" pitchFamily="34" charset="0"/>
                <a:ea typeface="ＭＳ Ｐゴシック" panose="020B0600070205080204" pitchFamily="50" charset="-128"/>
              </a:defRPr>
            </a:lvl1pPr>
          </a:lstStyle>
          <a:p>
            <a:pPr>
              <a:defRPr/>
            </a:pPr>
            <a:fld id="{51526CDB-531F-40AD-A24E-7C3980290BC7}" type="slidenum">
              <a:rPr lang="ja-JP" altLang="en-US"/>
              <a:pPr>
                <a:defRPr/>
              </a:pPr>
              <a:t>‹#›</a:t>
            </a:fld>
            <a:endParaRPr lang="ja-JP" altLang="en-US"/>
          </a:p>
        </p:txBody>
      </p:sp>
    </p:spTree>
    <p:extLst>
      <p:ext uri="{BB962C8B-B14F-4D97-AF65-F5344CB8AC3E}">
        <p14:creationId xmlns:p14="http://schemas.microsoft.com/office/powerpoint/2010/main" val="17389051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日付プレースホルダ 2">
            <a:extLst>
              <a:ext uri="{FF2B5EF4-FFF2-40B4-BE49-F238E27FC236}">
                <a16:creationId xmlns:a16="http://schemas.microsoft.com/office/drawing/2014/main" id="{1BACD77B-5C76-8A5A-3AAE-BFA58309A858}"/>
              </a:ext>
            </a:extLst>
          </p:cNvPr>
          <p:cNvSpPr>
            <a:spLocks noGrp="1"/>
          </p:cNvSpPr>
          <p:nvPr>
            <p:ph type="dt" sz="half" idx="10"/>
          </p:nvPr>
        </p:nvSpPr>
        <p:spPr/>
        <p:txBody>
          <a:bodyPr/>
          <a:lstStyle>
            <a:lvl1pPr defTabSz="914400" fontAlgn="base">
              <a:spcBef>
                <a:spcPct val="0"/>
              </a:spcBef>
              <a:spcAft>
                <a:spcPct val="0"/>
              </a:spcAft>
              <a:defRPr>
                <a:latin typeface="Arial" charset="0"/>
                <a:ea typeface="ＭＳ Ｐゴシック" pitchFamily="50" charset="-128"/>
              </a:defRPr>
            </a:lvl1pPr>
          </a:lstStyle>
          <a:p>
            <a:pPr>
              <a:defRPr/>
            </a:pPr>
            <a:endParaRPr lang="ja-JP" altLang="en-US"/>
          </a:p>
        </p:txBody>
      </p:sp>
      <p:sp>
        <p:nvSpPr>
          <p:cNvPr id="4" name="フッター プレースホルダ 3">
            <a:extLst>
              <a:ext uri="{FF2B5EF4-FFF2-40B4-BE49-F238E27FC236}">
                <a16:creationId xmlns:a16="http://schemas.microsoft.com/office/drawing/2014/main" id="{BFF64D4C-7925-3EF2-519E-BB6F705D5804}"/>
              </a:ext>
            </a:extLst>
          </p:cNvPr>
          <p:cNvSpPr>
            <a:spLocks noGrp="1"/>
          </p:cNvSpPr>
          <p:nvPr>
            <p:ph type="ftr" sz="quarter" idx="11"/>
          </p:nvPr>
        </p:nvSpPr>
        <p:spPr/>
        <p:txBody>
          <a:bodyPr/>
          <a:lstStyle>
            <a:lvl1pPr defTabSz="914400" fontAlgn="base">
              <a:spcBef>
                <a:spcPct val="0"/>
              </a:spcBef>
              <a:spcAft>
                <a:spcPct val="0"/>
              </a:spcAft>
              <a:defRPr>
                <a:latin typeface="Arial" charset="0"/>
                <a:ea typeface="ＭＳ Ｐゴシック" pitchFamily="50" charset="-128"/>
              </a:defRPr>
            </a:lvl1pPr>
          </a:lstStyle>
          <a:p>
            <a:pPr>
              <a:defRPr/>
            </a:pPr>
            <a:endParaRPr lang="ja-JP" altLang="en-US"/>
          </a:p>
        </p:txBody>
      </p:sp>
      <p:sp>
        <p:nvSpPr>
          <p:cNvPr id="5" name="スライド番号プレースホルダ 4">
            <a:extLst>
              <a:ext uri="{FF2B5EF4-FFF2-40B4-BE49-F238E27FC236}">
                <a16:creationId xmlns:a16="http://schemas.microsoft.com/office/drawing/2014/main" id="{3DD2EA78-67EB-62E3-EA15-3212FA0A6569}"/>
              </a:ext>
            </a:extLst>
          </p:cNvPr>
          <p:cNvSpPr>
            <a:spLocks noGrp="1"/>
          </p:cNvSpPr>
          <p:nvPr>
            <p:ph type="sldNum" sz="quarter" idx="12"/>
          </p:nvPr>
        </p:nvSpPr>
        <p:spPr/>
        <p:txBody>
          <a:bodyPr/>
          <a:lstStyle>
            <a:lvl1pPr defTabSz="914400">
              <a:defRPr>
                <a:latin typeface="Arial" panose="020B0604020202020204" pitchFamily="34" charset="0"/>
                <a:ea typeface="ＭＳ Ｐゴシック" panose="020B0600070205080204" pitchFamily="50" charset="-128"/>
              </a:defRPr>
            </a:lvl1pPr>
          </a:lstStyle>
          <a:p>
            <a:pPr>
              <a:defRPr/>
            </a:pPr>
            <a:fld id="{B6D7E549-6BEB-43BA-B6B6-45AF2010194D}" type="slidenum">
              <a:rPr lang="ja-JP" altLang="en-US"/>
              <a:pPr>
                <a:defRPr/>
              </a:pPr>
              <a:t>‹#›</a:t>
            </a:fld>
            <a:endParaRPr lang="ja-JP" altLang="en-US"/>
          </a:p>
        </p:txBody>
      </p:sp>
    </p:spTree>
    <p:extLst>
      <p:ext uri="{BB962C8B-B14F-4D97-AF65-F5344CB8AC3E}">
        <p14:creationId xmlns:p14="http://schemas.microsoft.com/office/powerpoint/2010/main" val="125607241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a:extLst>
              <a:ext uri="{FF2B5EF4-FFF2-40B4-BE49-F238E27FC236}">
                <a16:creationId xmlns:a16="http://schemas.microsoft.com/office/drawing/2014/main" id="{74E08089-545F-AEA4-B12B-70843E60A2EA}"/>
              </a:ext>
            </a:extLst>
          </p:cNvPr>
          <p:cNvSpPr>
            <a:spLocks noGrp="1"/>
          </p:cNvSpPr>
          <p:nvPr>
            <p:ph type="dt" sz="half" idx="10"/>
          </p:nvPr>
        </p:nvSpPr>
        <p:spPr/>
        <p:txBody>
          <a:bodyPr/>
          <a:lstStyle>
            <a:lvl1pPr defTabSz="914400" fontAlgn="base">
              <a:spcBef>
                <a:spcPct val="0"/>
              </a:spcBef>
              <a:spcAft>
                <a:spcPct val="0"/>
              </a:spcAft>
              <a:defRPr>
                <a:latin typeface="Arial" charset="0"/>
                <a:ea typeface="ＭＳ Ｐゴシック" pitchFamily="50" charset="-128"/>
              </a:defRPr>
            </a:lvl1pPr>
          </a:lstStyle>
          <a:p>
            <a:pPr>
              <a:defRPr/>
            </a:pPr>
            <a:endParaRPr lang="ja-JP" altLang="en-US"/>
          </a:p>
        </p:txBody>
      </p:sp>
      <p:sp>
        <p:nvSpPr>
          <p:cNvPr id="3" name="フッター プレースホルダ 2">
            <a:extLst>
              <a:ext uri="{FF2B5EF4-FFF2-40B4-BE49-F238E27FC236}">
                <a16:creationId xmlns:a16="http://schemas.microsoft.com/office/drawing/2014/main" id="{F5F642F8-5573-4F79-84B5-C5B166424BD3}"/>
              </a:ext>
            </a:extLst>
          </p:cNvPr>
          <p:cNvSpPr>
            <a:spLocks noGrp="1"/>
          </p:cNvSpPr>
          <p:nvPr>
            <p:ph type="ftr" sz="quarter" idx="11"/>
          </p:nvPr>
        </p:nvSpPr>
        <p:spPr/>
        <p:txBody>
          <a:bodyPr/>
          <a:lstStyle>
            <a:lvl1pPr defTabSz="914400" fontAlgn="base">
              <a:spcBef>
                <a:spcPct val="0"/>
              </a:spcBef>
              <a:spcAft>
                <a:spcPct val="0"/>
              </a:spcAft>
              <a:defRPr>
                <a:latin typeface="Arial" charset="0"/>
                <a:ea typeface="ＭＳ Ｐゴシック" pitchFamily="50" charset="-128"/>
              </a:defRPr>
            </a:lvl1pPr>
          </a:lstStyle>
          <a:p>
            <a:pPr>
              <a:defRPr/>
            </a:pPr>
            <a:endParaRPr lang="ja-JP" altLang="en-US"/>
          </a:p>
        </p:txBody>
      </p:sp>
      <p:sp>
        <p:nvSpPr>
          <p:cNvPr id="4" name="スライド番号プレースホルダ 3">
            <a:extLst>
              <a:ext uri="{FF2B5EF4-FFF2-40B4-BE49-F238E27FC236}">
                <a16:creationId xmlns:a16="http://schemas.microsoft.com/office/drawing/2014/main" id="{EF3DC757-6F53-6EFA-4C50-43F295557FAE}"/>
              </a:ext>
            </a:extLst>
          </p:cNvPr>
          <p:cNvSpPr>
            <a:spLocks noGrp="1"/>
          </p:cNvSpPr>
          <p:nvPr>
            <p:ph type="sldNum" sz="quarter" idx="12"/>
          </p:nvPr>
        </p:nvSpPr>
        <p:spPr/>
        <p:txBody>
          <a:bodyPr/>
          <a:lstStyle>
            <a:lvl1pPr defTabSz="914400">
              <a:defRPr>
                <a:latin typeface="Arial" panose="020B0604020202020204" pitchFamily="34" charset="0"/>
                <a:ea typeface="ＭＳ Ｐゴシック" panose="020B0600070205080204" pitchFamily="50" charset="-128"/>
              </a:defRPr>
            </a:lvl1pPr>
          </a:lstStyle>
          <a:p>
            <a:pPr>
              <a:defRPr/>
            </a:pPr>
            <a:fld id="{300710FD-A6A4-4CF7-9EFD-63973F901760}" type="slidenum">
              <a:rPr lang="ja-JP" altLang="en-US"/>
              <a:pPr>
                <a:defRPr/>
              </a:pPr>
              <a:t>‹#›</a:t>
            </a:fld>
            <a:endParaRPr lang="ja-JP" altLang="en-US"/>
          </a:p>
        </p:txBody>
      </p:sp>
    </p:spTree>
    <p:extLst>
      <p:ext uri="{BB962C8B-B14F-4D97-AF65-F5344CB8AC3E}">
        <p14:creationId xmlns:p14="http://schemas.microsoft.com/office/powerpoint/2010/main" val="197261537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513080" y="286702"/>
            <a:ext cx="3375996" cy="1220153"/>
          </a:xfrm>
        </p:spPr>
        <p:txBody>
          <a:bodyPr anchor="b"/>
          <a:lstStyle>
            <a:lvl1pPr algn="l">
              <a:defRPr sz="2200" b="1"/>
            </a:lvl1pPr>
          </a:lstStyle>
          <a:p>
            <a:r>
              <a:rPr lang="ja-JP" altLang="en-US"/>
              <a:t>マスタ タイトルの書式設定</a:t>
            </a:r>
          </a:p>
        </p:txBody>
      </p:sp>
      <p:sp>
        <p:nvSpPr>
          <p:cNvPr id="3" name="コンテンツ プレースホルダ 2"/>
          <p:cNvSpPr>
            <a:spLocks noGrp="1"/>
          </p:cNvSpPr>
          <p:nvPr>
            <p:ph idx="1"/>
          </p:nvPr>
        </p:nvSpPr>
        <p:spPr>
          <a:xfrm>
            <a:off x="4012003" y="286708"/>
            <a:ext cx="5736519" cy="6145769"/>
          </a:xfrm>
        </p:spPr>
        <p:txBody>
          <a:bodyPr/>
          <a:lstStyle>
            <a:lvl1pPr>
              <a:defRPr sz="3500"/>
            </a:lvl1pPr>
            <a:lvl2pPr>
              <a:defRPr sz="3100"/>
            </a:lvl2pPr>
            <a:lvl3pPr>
              <a:defRPr sz="2600"/>
            </a:lvl3pPr>
            <a:lvl4pPr>
              <a:defRPr sz="2200"/>
            </a:lvl4pPr>
            <a:lvl5pPr>
              <a:defRPr sz="2200"/>
            </a:lvl5pPr>
            <a:lvl6pPr>
              <a:defRPr sz="2200"/>
            </a:lvl6pPr>
            <a:lvl7pPr>
              <a:defRPr sz="2200"/>
            </a:lvl7pPr>
            <a:lvl8pPr>
              <a:defRPr sz="2200"/>
            </a:lvl8pPr>
            <a:lvl9pPr>
              <a:defRPr sz="22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 3"/>
          <p:cNvSpPr>
            <a:spLocks noGrp="1"/>
          </p:cNvSpPr>
          <p:nvPr>
            <p:ph type="body" sz="half" idx="2"/>
          </p:nvPr>
        </p:nvSpPr>
        <p:spPr>
          <a:xfrm>
            <a:off x="513080" y="1506861"/>
            <a:ext cx="3375996" cy="4925616"/>
          </a:xfrm>
        </p:spPr>
        <p:txBody>
          <a:bodyPr/>
          <a:lstStyle>
            <a:lvl1pPr marL="0" indent="0">
              <a:buNone/>
              <a:defRPr sz="1500"/>
            </a:lvl1pPr>
            <a:lvl2pPr marL="498564" indent="0">
              <a:buNone/>
              <a:defRPr sz="1300"/>
            </a:lvl2pPr>
            <a:lvl3pPr marL="997128" indent="0">
              <a:buNone/>
              <a:defRPr sz="1100"/>
            </a:lvl3pPr>
            <a:lvl4pPr marL="1495691" indent="0">
              <a:buNone/>
              <a:defRPr sz="1000"/>
            </a:lvl4pPr>
            <a:lvl5pPr marL="1994256" indent="0">
              <a:buNone/>
              <a:defRPr sz="1000"/>
            </a:lvl5pPr>
            <a:lvl6pPr marL="2492819" indent="0">
              <a:buNone/>
              <a:defRPr sz="1000"/>
            </a:lvl6pPr>
            <a:lvl7pPr marL="2991383" indent="0">
              <a:buNone/>
              <a:defRPr sz="1000"/>
            </a:lvl7pPr>
            <a:lvl8pPr marL="3489947" indent="0">
              <a:buNone/>
              <a:defRPr sz="1000"/>
            </a:lvl8pPr>
            <a:lvl9pPr marL="3988511" indent="0">
              <a:buNone/>
              <a:defRPr sz="1000"/>
            </a:lvl9pPr>
          </a:lstStyle>
          <a:p>
            <a:pPr lvl="0"/>
            <a:r>
              <a:rPr lang="ja-JP" altLang="en-US"/>
              <a:t>マスタ テキストの書式設定</a:t>
            </a:r>
          </a:p>
        </p:txBody>
      </p:sp>
      <p:sp>
        <p:nvSpPr>
          <p:cNvPr id="5" name="日付プレースホルダ 4">
            <a:extLst>
              <a:ext uri="{FF2B5EF4-FFF2-40B4-BE49-F238E27FC236}">
                <a16:creationId xmlns:a16="http://schemas.microsoft.com/office/drawing/2014/main" id="{4AAF97E2-1772-FF7B-4394-48449FEA44F9}"/>
              </a:ext>
            </a:extLst>
          </p:cNvPr>
          <p:cNvSpPr>
            <a:spLocks noGrp="1"/>
          </p:cNvSpPr>
          <p:nvPr>
            <p:ph type="dt" sz="half" idx="10"/>
          </p:nvPr>
        </p:nvSpPr>
        <p:spPr/>
        <p:txBody>
          <a:bodyPr/>
          <a:lstStyle>
            <a:lvl1pPr defTabSz="914400" fontAlgn="base">
              <a:spcBef>
                <a:spcPct val="0"/>
              </a:spcBef>
              <a:spcAft>
                <a:spcPct val="0"/>
              </a:spcAft>
              <a:defRPr>
                <a:latin typeface="Arial" charset="0"/>
                <a:ea typeface="ＭＳ Ｐゴシック" pitchFamily="50" charset="-128"/>
              </a:defRPr>
            </a:lvl1pPr>
          </a:lstStyle>
          <a:p>
            <a:pPr>
              <a:defRPr/>
            </a:pPr>
            <a:endParaRPr lang="ja-JP" altLang="en-US"/>
          </a:p>
        </p:txBody>
      </p:sp>
      <p:sp>
        <p:nvSpPr>
          <p:cNvPr id="6" name="フッター プレースホルダ 5">
            <a:extLst>
              <a:ext uri="{FF2B5EF4-FFF2-40B4-BE49-F238E27FC236}">
                <a16:creationId xmlns:a16="http://schemas.microsoft.com/office/drawing/2014/main" id="{BE3F0818-3D48-C389-8D5A-82D5A04BEBB7}"/>
              </a:ext>
            </a:extLst>
          </p:cNvPr>
          <p:cNvSpPr>
            <a:spLocks noGrp="1"/>
          </p:cNvSpPr>
          <p:nvPr>
            <p:ph type="ftr" sz="quarter" idx="11"/>
          </p:nvPr>
        </p:nvSpPr>
        <p:spPr/>
        <p:txBody>
          <a:bodyPr/>
          <a:lstStyle>
            <a:lvl1pPr defTabSz="914400" fontAlgn="base">
              <a:spcBef>
                <a:spcPct val="0"/>
              </a:spcBef>
              <a:spcAft>
                <a:spcPct val="0"/>
              </a:spcAft>
              <a:defRPr>
                <a:latin typeface="Arial" charset="0"/>
                <a:ea typeface="ＭＳ Ｐゴシック" pitchFamily="50" charset="-128"/>
              </a:defRPr>
            </a:lvl1pPr>
          </a:lstStyle>
          <a:p>
            <a:pPr>
              <a:defRPr/>
            </a:pPr>
            <a:endParaRPr lang="ja-JP" altLang="en-US"/>
          </a:p>
        </p:txBody>
      </p:sp>
      <p:sp>
        <p:nvSpPr>
          <p:cNvPr id="7" name="スライド番号プレースホルダ 6">
            <a:extLst>
              <a:ext uri="{FF2B5EF4-FFF2-40B4-BE49-F238E27FC236}">
                <a16:creationId xmlns:a16="http://schemas.microsoft.com/office/drawing/2014/main" id="{796AB925-BA44-857A-5BBB-3F59377B2F7C}"/>
              </a:ext>
            </a:extLst>
          </p:cNvPr>
          <p:cNvSpPr>
            <a:spLocks noGrp="1"/>
          </p:cNvSpPr>
          <p:nvPr>
            <p:ph type="sldNum" sz="quarter" idx="12"/>
          </p:nvPr>
        </p:nvSpPr>
        <p:spPr/>
        <p:txBody>
          <a:bodyPr/>
          <a:lstStyle>
            <a:lvl1pPr defTabSz="914400">
              <a:defRPr>
                <a:latin typeface="Arial" panose="020B0604020202020204" pitchFamily="34" charset="0"/>
                <a:ea typeface="ＭＳ Ｐゴシック" panose="020B0600070205080204" pitchFamily="50" charset="-128"/>
              </a:defRPr>
            </a:lvl1pPr>
          </a:lstStyle>
          <a:p>
            <a:pPr>
              <a:defRPr/>
            </a:pPr>
            <a:fld id="{55A330E7-74F8-4DB6-AE7E-4CEDB050BAFA}" type="slidenum">
              <a:rPr lang="ja-JP" altLang="en-US"/>
              <a:pPr>
                <a:defRPr/>
              </a:pPr>
              <a:t>‹#›</a:t>
            </a:fld>
            <a:endParaRPr lang="ja-JP" altLang="en-US"/>
          </a:p>
        </p:txBody>
      </p:sp>
    </p:spTree>
    <p:extLst>
      <p:ext uri="{BB962C8B-B14F-4D97-AF65-F5344CB8AC3E}">
        <p14:creationId xmlns:p14="http://schemas.microsoft.com/office/powerpoint/2010/main" val="39989223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2011345" y="5040631"/>
            <a:ext cx="6156960" cy="595075"/>
          </a:xfrm>
        </p:spPr>
        <p:txBody>
          <a:bodyPr anchor="b"/>
          <a:lstStyle>
            <a:lvl1pPr algn="l">
              <a:defRPr sz="2200" b="1"/>
            </a:lvl1pPr>
          </a:lstStyle>
          <a:p>
            <a:r>
              <a:rPr lang="ja-JP" altLang="en-US"/>
              <a:t>マスタ タイトルの書式設定</a:t>
            </a:r>
          </a:p>
        </p:txBody>
      </p:sp>
      <p:sp>
        <p:nvSpPr>
          <p:cNvPr id="3" name="図プレースホルダ 2"/>
          <p:cNvSpPr>
            <a:spLocks noGrp="1"/>
          </p:cNvSpPr>
          <p:nvPr>
            <p:ph type="pic" idx="1"/>
          </p:nvPr>
        </p:nvSpPr>
        <p:spPr>
          <a:xfrm>
            <a:off x="2011345" y="643414"/>
            <a:ext cx="6156960" cy="4320540"/>
          </a:xfrm>
        </p:spPr>
        <p:txBody>
          <a:bodyPr rtlCol="0">
            <a:normAutofit/>
          </a:bodyPr>
          <a:lstStyle>
            <a:lvl1pPr marL="0" indent="0">
              <a:buNone/>
              <a:defRPr sz="3500"/>
            </a:lvl1pPr>
            <a:lvl2pPr marL="498564" indent="0">
              <a:buNone/>
              <a:defRPr sz="3100"/>
            </a:lvl2pPr>
            <a:lvl3pPr marL="997128" indent="0">
              <a:buNone/>
              <a:defRPr sz="2600"/>
            </a:lvl3pPr>
            <a:lvl4pPr marL="1495691" indent="0">
              <a:buNone/>
              <a:defRPr sz="2200"/>
            </a:lvl4pPr>
            <a:lvl5pPr marL="1994256" indent="0">
              <a:buNone/>
              <a:defRPr sz="2200"/>
            </a:lvl5pPr>
            <a:lvl6pPr marL="2492819" indent="0">
              <a:buNone/>
              <a:defRPr sz="2200"/>
            </a:lvl6pPr>
            <a:lvl7pPr marL="2991383" indent="0">
              <a:buNone/>
              <a:defRPr sz="2200"/>
            </a:lvl7pPr>
            <a:lvl8pPr marL="3489947" indent="0">
              <a:buNone/>
              <a:defRPr sz="2200"/>
            </a:lvl8pPr>
            <a:lvl9pPr marL="3988511" indent="0">
              <a:buNone/>
              <a:defRPr sz="2200"/>
            </a:lvl9pPr>
          </a:lstStyle>
          <a:p>
            <a:pPr lvl="0"/>
            <a:endParaRPr lang="ja-JP" altLang="en-US" noProof="0"/>
          </a:p>
        </p:txBody>
      </p:sp>
      <p:sp>
        <p:nvSpPr>
          <p:cNvPr id="4" name="テキスト プレースホルダ 3"/>
          <p:cNvSpPr>
            <a:spLocks noGrp="1"/>
          </p:cNvSpPr>
          <p:nvPr>
            <p:ph type="body" sz="half" idx="2"/>
          </p:nvPr>
        </p:nvSpPr>
        <p:spPr>
          <a:xfrm>
            <a:off x="2011345" y="5635706"/>
            <a:ext cx="6156960" cy="845105"/>
          </a:xfrm>
        </p:spPr>
        <p:txBody>
          <a:bodyPr/>
          <a:lstStyle>
            <a:lvl1pPr marL="0" indent="0">
              <a:buNone/>
              <a:defRPr sz="1500"/>
            </a:lvl1pPr>
            <a:lvl2pPr marL="498564" indent="0">
              <a:buNone/>
              <a:defRPr sz="1300"/>
            </a:lvl2pPr>
            <a:lvl3pPr marL="997128" indent="0">
              <a:buNone/>
              <a:defRPr sz="1100"/>
            </a:lvl3pPr>
            <a:lvl4pPr marL="1495691" indent="0">
              <a:buNone/>
              <a:defRPr sz="1000"/>
            </a:lvl4pPr>
            <a:lvl5pPr marL="1994256" indent="0">
              <a:buNone/>
              <a:defRPr sz="1000"/>
            </a:lvl5pPr>
            <a:lvl6pPr marL="2492819" indent="0">
              <a:buNone/>
              <a:defRPr sz="1000"/>
            </a:lvl6pPr>
            <a:lvl7pPr marL="2991383" indent="0">
              <a:buNone/>
              <a:defRPr sz="1000"/>
            </a:lvl7pPr>
            <a:lvl8pPr marL="3489947" indent="0">
              <a:buNone/>
              <a:defRPr sz="1000"/>
            </a:lvl8pPr>
            <a:lvl9pPr marL="3988511" indent="0">
              <a:buNone/>
              <a:defRPr sz="1000"/>
            </a:lvl9pPr>
          </a:lstStyle>
          <a:p>
            <a:pPr lvl="0"/>
            <a:r>
              <a:rPr lang="ja-JP" altLang="en-US"/>
              <a:t>マスタ テキストの書式設定</a:t>
            </a:r>
          </a:p>
        </p:txBody>
      </p:sp>
      <p:sp>
        <p:nvSpPr>
          <p:cNvPr id="5" name="日付プレースホルダ 4">
            <a:extLst>
              <a:ext uri="{FF2B5EF4-FFF2-40B4-BE49-F238E27FC236}">
                <a16:creationId xmlns:a16="http://schemas.microsoft.com/office/drawing/2014/main" id="{32D916AE-2BCC-EC26-9372-4D973265C77C}"/>
              </a:ext>
            </a:extLst>
          </p:cNvPr>
          <p:cNvSpPr>
            <a:spLocks noGrp="1"/>
          </p:cNvSpPr>
          <p:nvPr>
            <p:ph type="dt" sz="half" idx="10"/>
          </p:nvPr>
        </p:nvSpPr>
        <p:spPr/>
        <p:txBody>
          <a:bodyPr/>
          <a:lstStyle>
            <a:lvl1pPr defTabSz="914400" fontAlgn="base">
              <a:spcBef>
                <a:spcPct val="0"/>
              </a:spcBef>
              <a:spcAft>
                <a:spcPct val="0"/>
              </a:spcAft>
              <a:defRPr>
                <a:latin typeface="Arial" charset="0"/>
                <a:ea typeface="ＭＳ Ｐゴシック" pitchFamily="50" charset="-128"/>
              </a:defRPr>
            </a:lvl1pPr>
          </a:lstStyle>
          <a:p>
            <a:pPr>
              <a:defRPr/>
            </a:pPr>
            <a:endParaRPr lang="ja-JP" altLang="en-US"/>
          </a:p>
        </p:txBody>
      </p:sp>
      <p:sp>
        <p:nvSpPr>
          <p:cNvPr id="6" name="フッター プレースホルダ 5">
            <a:extLst>
              <a:ext uri="{FF2B5EF4-FFF2-40B4-BE49-F238E27FC236}">
                <a16:creationId xmlns:a16="http://schemas.microsoft.com/office/drawing/2014/main" id="{D1A742FA-5163-7639-9D7B-53BFD9499CE4}"/>
              </a:ext>
            </a:extLst>
          </p:cNvPr>
          <p:cNvSpPr>
            <a:spLocks noGrp="1"/>
          </p:cNvSpPr>
          <p:nvPr>
            <p:ph type="ftr" sz="quarter" idx="11"/>
          </p:nvPr>
        </p:nvSpPr>
        <p:spPr/>
        <p:txBody>
          <a:bodyPr/>
          <a:lstStyle>
            <a:lvl1pPr defTabSz="914400" fontAlgn="base">
              <a:spcBef>
                <a:spcPct val="0"/>
              </a:spcBef>
              <a:spcAft>
                <a:spcPct val="0"/>
              </a:spcAft>
              <a:defRPr>
                <a:latin typeface="Arial" charset="0"/>
                <a:ea typeface="ＭＳ Ｐゴシック" pitchFamily="50" charset="-128"/>
              </a:defRPr>
            </a:lvl1pPr>
          </a:lstStyle>
          <a:p>
            <a:pPr>
              <a:defRPr/>
            </a:pPr>
            <a:endParaRPr lang="ja-JP" altLang="en-US"/>
          </a:p>
        </p:txBody>
      </p:sp>
      <p:sp>
        <p:nvSpPr>
          <p:cNvPr id="7" name="スライド番号プレースホルダ 6">
            <a:extLst>
              <a:ext uri="{FF2B5EF4-FFF2-40B4-BE49-F238E27FC236}">
                <a16:creationId xmlns:a16="http://schemas.microsoft.com/office/drawing/2014/main" id="{ADC8B75A-43A6-B4DC-D543-0C05C1EF89B6}"/>
              </a:ext>
            </a:extLst>
          </p:cNvPr>
          <p:cNvSpPr>
            <a:spLocks noGrp="1"/>
          </p:cNvSpPr>
          <p:nvPr>
            <p:ph type="sldNum" sz="quarter" idx="12"/>
          </p:nvPr>
        </p:nvSpPr>
        <p:spPr/>
        <p:txBody>
          <a:bodyPr/>
          <a:lstStyle>
            <a:lvl1pPr defTabSz="914400">
              <a:defRPr>
                <a:latin typeface="Arial" panose="020B0604020202020204" pitchFamily="34" charset="0"/>
                <a:ea typeface="ＭＳ Ｐゴシック" panose="020B0600070205080204" pitchFamily="50" charset="-128"/>
              </a:defRPr>
            </a:lvl1pPr>
          </a:lstStyle>
          <a:p>
            <a:pPr>
              <a:defRPr/>
            </a:pPr>
            <a:fld id="{767A1495-C990-4117-94BD-5CAF9C817557}" type="slidenum">
              <a:rPr lang="ja-JP" altLang="en-US"/>
              <a:pPr>
                <a:defRPr/>
              </a:pPr>
              <a:t>‹#›</a:t>
            </a:fld>
            <a:endParaRPr lang="ja-JP" altLang="en-US"/>
          </a:p>
        </p:txBody>
      </p:sp>
    </p:spTree>
    <p:extLst>
      <p:ext uri="{BB962C8B-B14F-4D97-AF65-F5344CB8AC3E}">
        <p14:creationId xmlns:p14="http://schemas.microsoft.com/office/powerpoint/2010/main" val="299204930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縦書きテキスト プレースホルダ 2"/>
          <p:cNvSpPr>
            <a:spLocks noGrp="1"/>
          </p:cNvSpPr>
          <p:nvPr>
            <p:ph type="body" orient="vert" idx="1"/>
          </p:nvPr>
        </p:nvSpPr>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 3">
            <a:extLst>
              <a:ext uri="{FF2B5EF4-FFF2-40B4-BE49-F238E27FC236}">
                <a16:creationId xmlns:a16="http://schemas.microsoft.com/office/drawing/2014/main" id="{AC7C8BD4-861D-3E06-F46A-18E6ED1AFFF5}"/>
              </a:ext>
            </a:extLst>
          </p:cNvPr>
          <p:cNvSpPr>
            <a:spLocks noGrp="1"/>
          </p:cNvSpPr>
          <p:nvPr>
            <p:ph type="dt" sz="half" idx="10"/>
          </p:nvPr>
        </p:nvSpPr>
        <p:spPr/>
        <p:txBody>
          <a:bodyPr/>
          <a:lstStyle>
            <a:lvl1pPr defTabSz="914400" fontAlgn="base">
              <a:spcBef>
                <a:spcPct val="0"/>
              </a:spcBef>
              <a:spcAft>
                <a:spcPct val="0"/>
              </a:spcAft>
              <a:defRPr>
                <a:latin typeface="Arial" charset="0"/>
                <a:ea typeface="ＭＳ Ｐゴシック" pitchFamily="50" charset="-128"/>
              </a:defRPr>
            </a:lvl1pPr>
          </a:lstStyle>
          <a:p>
            <a:pPr>
              <a:defRPr/>
            </a:pPr>
            <a:endParaRPr lang="ja-JP" altLang="en-US"/>
          </a:p>
        </p:txBody>
      </p:sp>
      <p:sp>
        <p:nvSpPr>
          <p:cNvPr id="5" name="フッター プレースホルダ 4">
            <a:extLst>
              <a:ext uri="{FF2B5EF4-FFF2-40B4-BE49-F238E27FC236}">
                <a16:creationId xmlns:a16="http://schemas.microsoft.com/office/drawing/2014/main" id="{7B08BC93-B138-F0EF-2696-E85CF54FBC11}"/>
              </a:ext>
            </a:extLst>
          </p:cNvPr>
          <p:cNvSpPr>
            <a:spLocks noGrp="1"/>
          </p:cNvSpPr>
          <p:nvPr>
            <p:ph type="ftr" sz="quarter" idx="11"/>
          </p:nvPr>
        </p:nvSpPr>
        <p:spPr/>
        <p:txBody>
          <a:bodyPr/>
          <a:lstStyle>
            <a:lvl1pPr defTabSz="914400" fontAlgn="base">
              <a:spcBef>
                <a:spcPct val="0"/>
              </a:spcBef>
              <a:spcAft>
                <a:spcPct val="0"/>
              </a:spcAft>
              <a:defRPr>
                <a:latin typeface="Arial" charset="0"/>
                <a:ea typeface="ＭＳ Ｐゴシック" pitchFamily="50" charset="-128"/>
              </a:defRPr>
            </a:lvl1pPr>
          </a:lstStyle>
          <a:p>
            <a:pPr>
              <a:defRPr/>
            </a:pPr>
            <a:endParaRPr lang="ja-JP" altLang="en-US"/>
          </a:p>
        </p:txBody>
      </p:sp>
      <p:sp>
        <p:nvSpPr>
          <p:cNvPr id="6" name="スライド番号プレースホルダ 5">
            <a:extLst>
              <a:ext uri="{FF2B5EF4-FFF2-40B4-BE49-F238E27FC236}">
                <a16:creationId xmlns:a16="http://schemas.microsoft.com/office/drawing/2014/main" id="{AE65209A-1FE8-D047-172C-69E1A9B942E5}"/>
              </a:ext>
            </a:extLst>
          </p:cNvPr>
          <p:cNvSpPr>
            <a:spLocks noGrp="1"/>
          </p:cNvSpPr>
          <p:nvPr>
            <p:ph type="sldNum" sz="quarter" idx="12"/>
          </p:nvPr>
        </p:nvSpPr>
        <p:spPr/>
        <p:txBody>
          <a:bodyPr/>
          <a:lstStyle>
            <a:lvl1pPr defTabSz="914400">
              <a:defRPr>
                <a:latin typeface="Arial" panose="020B0604020202020204" pitchFamily="34" charset="0"/>
                <a:ea typeface="ＭＳ Ｐゴシック" panose="020B0600070205080204" pitchFamily="50" charset="-128"/>
              </a:defRPr>
            </a:lvl1pPr>
          </a:lstStyle>
          <a:p>
            <a:pPr>
              <a:defRPr/>
            </a:pPr>
            <a:fld id="{C7C2E88B-1AB9-4FF5-AD5B-3C318C8DE846}" type="slidenum">
              <a:rPr lang="ja-JP" altLang="en-US"/>
              <a:pPr>
                <a:defRPr/>
              </a:pPr>
              <a:t>‹#›</a:t>
            </a:fld>
            <a:endParaRPr lang="ja-JP" altLang="en-US"/>
          </a:p>
        </p:txBody>
      </p:sp>
    </p:spTree>
    <p:extLst>
      <p:ext uri="{BB962C8B-B14F-4D97-AF65-F5344CB8AC3E}">
        <p14:creationId xmlns:p14="http://schemas.microsoft.com/office/powerpoint/2010/main" val="221580722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439660" y="288376"/>
            <a:ext cx="2308860" cy="6144101"/>
          </a:xfrm>
        </p:spPr>
        <p:txBody>
          <a:bodyPr vert="eaVert"/>
          <a:lstStyle/>
          <a:p>
            <a:r>
              <a:rPr lang="ja-JP" altLang="en-US"/>
              <a:t>マスタ タイトルの書式設定</a:t>
            </a:r>
          </a:p>
        </p:txBody>
      </p:sp>
      <p:sp>
        <p:nvSpPr>
          <p:cNvPr id="3" name="縦書きテキスト プレースホルダ 2"/>
          <p:cNvSpPr>
            <a:spLocks noGrp="1"/>
          </p:cNvSpPr>
          <p:nvPr>
            <p:ph type="body" orient="vert" idx="1"/>
          </p:nvPr>
        </p:nvSpPr>
        <p:spPr>
          <a:xfrm>
            <a:off x="513080" y="288376"/>
            <a:ext cx="6755553" cy="6144101"/>
          </a:xfrm>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 3">
            <a:extLst>
              <a:ext uri="{FF2B5EF4-FFF2-40B4-BE49-F238E27FC236}">
                <a16:creationId xmlns:a16="http://schemas.microsoft.com/office/drawing/2014/main" id="{CD05E334-60E9-AA8F-9786-97B416452572}"/>
              </a:ext>
            </a:extLst>
          </p:cNvPr>
          <p:cNvSpPr>
            <a:spLocks noGrp="1"/>
          </p:cNvSpPr>
          <p:nvPr>
            <p:ph type="dt" sz="half" idx="10"/>
          </p:nvPr>
        </p:nvSpPr>
        <p:spPr/>
        <p:txBody>
          <a:bodyPr/>
          <a:lstStyle>
            <a:lvl1pPr defTabSz="914400" fontAlgn="base">
              <a:spcBef>
                <a:spcPct val="0"/>
              </a:spcBef>
              <a:spcAft>
                <a:spcPct val="0"/>
              </a:spcAft>
              <a:defRPr>
                <a:latin typeface="Arial" charset="0"/>
                <a:ea typeface="ＭＳ Ｐゴシック" pitchFamily="50" charset="-128"/>
              </a:defRPr>
            </a:lvl1pPr>
          </a:lstStyle>
          <a:p>
            <a:pPr>
              <a:defRPr/>
            </a:pPr>
            <a:endParaRPr lang="ja-JP" altLang="en-US"/>
          </a:p>
        </p:txBody>
      </p:sp>
      <p:sp>
        <p:nvSpPr>
          <p:cNvPr id="5" name="フッター プレースホルダ 4">
            <a:extLst>
              <a:ext uri="{FF2B5EF4-FFF2-40B4-BE49-F238E27FC236}">
                <a16:creationId xmlns:a16="http://schemas.microsoft.com/office/drawing/2014/main" id="{3DE7A981-65EF-A08E-16D7-8265E872F8CE}"/>
              </a:ext>
            </a:extLst>
          </p:cNvPr>
          <p:cNvSpPr>
            <a:spLocks noGrp="1"/>
          </p:cNvSpPr>
          <p:nvPr>
            <p:ph type="ftr" sz="quarter" idx="11"/>
          </p:nvPr>
        </p:nvSpPr>
        <p:spPr/>
        <p:txBody>
          <a:bodyPr/>
          <a:lstStyle>
            <a:lvl1pPr defTabSz="914400" fontAlgn="base">
              <a:spcBef>
                <a:spcPct val="0"/>
              </a:spcBef>
              <a:spcAft>
                <a:spcPct val="0"/>
              </a:spcAft>
              <a:defRPr>
                <a:latin typeface="Arial" charset="0"/>
                <a:ea typeface="ＭＳ Ｐゴシック" pitchFamily="50" charset="-128"/>
              </a:defRPr>
            </a:lvl1pPr>
          </a:lstStyle>
          <a:p>
            <a:pPr>
              <a:defRPr/>
            </a:pPr>
            <a:endParaRPr lang="ja-JP" altLang="en-US"/>
          </a:p>
        </p:txBody>
      </p:sp>
      <p:sp>
        <p:nvSpPr>
          <p:cNvPr id="6" name="スライド番号プレースホルダ 5">
            <a:extLst>
              <a:ext uri="{FF2B5EF4-FFF2-40B4-BE49-F238E27FC236}">
                <a16:creationId xmlns:a16="http://schemas.microsoft.com/office/drawing/2014/main" id="{BFB1E146-5820-F6A8-E1D1-5F3D497D7681}"/>
              </a:ext>
            </a:extLst>
          </p:cNvPr>
          <p:cNvSpPr>
            <a:spLocks noGrp="1"/>
          </p:cNvSpPr>
          <p:nvPr>
            <p:ph type="sldNum" sz="quarter" idx="12"/>
          </p:nvPr>
        </p:nvSpPr>
        <p:spPr/>
        <p:txBody>
          <a:bodyPr/>
          <a:lstStyle>
            <a:lvl1pPr defTabSz="914400">
              <a:defRPr>
                <a:latin typeface="Arial" panose="020B0604020202020204" pitchFamily="34" charset="0"/>
                <a:ea typeface="ＭＳ Ｐゴシック" panose="020B0600070205080204" pitchFamily="50" charset="-128"/>
              </a:defRPr>
            </a:lvl1pPr>
          </a:lstStyle>
          <a:p>
            <a:pPr>
              <a:defRPr/>
            </a:pPr>
            <a:fld id="{81356E11-B82B-48F5-A3FC-CC027E139956}" type="slidenum">
              <a:rPr lang="ja-JP" altLang="en-US"/>
              <a:pPr>
                <a:defRPr/>
              </a:pPr>
              <a:t>‹#›</a:t>
            </a:fld>
            <a:endParaRPr lang="ja-JP" altLang="en-US"/>
          </a:p>
        </p:txBody>
      </p:sp>
    </p:spTree>
    <p:extLst>
      <p:ext uri="{BB962C8B-B14F-4D97-AF65-F5344CB8AC3E}">
        <p14:creationId xmlns:p14="http://schemas.microsoft.com/office/powerpoint/2010/main" val="456429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Rectangle 4">
            <a:extLst>
              <a:ext uri="{FF2B5EF4-FFF2-40B4-BE49-F238E27FC236}">
                <a16:creationId xmlns:a16="http://schemas.microsoft.com/office/drawing/2014/main" id="{CF9FEB6E-A243-139A-38E8-82EB57D23088}"/>
              </a:ext>
            </a:extLst>
          </p:cNvPr>
          <p:cNvSpPr>
            <a:spLocks noGrp="1" noChangeArrowheads="1"/>
          </p:cNvSpPr>
          <p:nvPr>
            <p:ph type="dt" sz="half" idx="10"/>
          </p:nvPr>
        </p:nvSpPr>
        <p:spPr>
          <a:ln/>
        </p:spPr>
        <p:txBody>
          <a:bodyPr/>
          <a:lstStyle>
            <a:lvl1pPr>
              <a:defRPr/>
            </a:lvl1pPr>
          </a:lstStyle>
          <a:p>
            <a:pPr>
              <a:defRPr/>
            </a:pPr>
            <a:endParaRPr lang="en-US" altLang="ja-JP"/>
          </a:p>
        </p:txBody>
      </p:sp>
      <p:sp>
        <p:nvSpPr>
          <p:cNvPr id="4" name="Rectangle 5">
            <a:extLst>
              <a:ext uri="{FF2B5EF4-FFF2-40B4-BE49-F238E27FC236}">
                <a16:creationId xmlns:a16="http://schemas.microsoft.com/office/drawing/2014/main" id="{A2840C0D-4D4C-26D0-1B8D-C5D4BE914DAD}"/>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5" name="Rectangle 6">
            <a:extLst>
              <a:ext uri="{FF2B5EF4-FFF2-40B4-BE49-F238E27FC236}">
                <a16:creationId xmlns:a16="http://schemas.microsoft.com/office/drawing/2014/main" id="{B3D9ACCE-B033-E5F7-0193-A0CD34D3B8B6}"/>
              </a:ext>
            </a:extLst>
          </p:cNvPr>
          <p:cNvSpPr>
            <a:spLocks noGrp="1" noChangeArrowheads="1"/>
          </p:cNvSpPr>
          <p:nvPr>
            <p:ph type="sldNum" sz="quarter" idx="12"/>
          </p:nvPr>
        </p:nvSpPr>
        <p:spPr>
          <a:ln/>
        </p:spPr>
        <p:txBody>
          <a:bodyPr/>
          <a:lstStyle>
            <a:lvl1pPr>
              <a:defRPr/>
            </a:lvl1pPr>
          </a:lstStyle>
          <a:p>
            <a:pPr>
              <a:defRPr/>
            </a:pPr>
            <a:fld id="{8001A70E-E1F9-4865-8032-D6CE1D427A28}" type="slidenum">
              <a:rPr lang="en-US" altLang="ja-JP"/>
              <a:pPr>
                <a:defRPr/>
              </a:pPr>
              <a:t>‹#›</a:t>
            </a:fld>
            <a:endParaRPr lang="en-US" altLang="ja-JP"/>
          </a:p>
        </p:txBody>
      </p:sp>
    </p:spTree>
    <p:extLst>
      <p:ext uri="{BB962C8B-B14F-4D97-AF65-F5344CB8AC3E}">
        <p14:creationId xmlns:p14="http://schemas.microsoft.com/office/powerpoint/2010/main" val="20544786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4" name="Rectangle 6">
            <a:extLst>
              <a:ext uri="{FF2B5EF4-FFF2-40B4-BE49-F238E27FC236}">
                <a16:creationId xmlns:a16="http://schemas.microsoft.com/office/drawing/2014/main" id="{1D1DCCF4-0284-BAEF-C8BD-BAA4DEE26EC8}"/>
              </a:ext>
            </a:extLst>
          </p:cNvPr>
          <p:cNvSpPr>
            <a:spLocks noGrp="1" noChangeArrowheads="1"/>
          </p:cNvSpPr>
          <p:nvPr>
            <p:ph type="sldNum" sz="quarter" idx="12"/>
          </p:nvPr>
        </p:nvSpPr>
        <p:spPr>
          <a:xfrm>
            <a:off x="9792000" y="6809963"/>
            <a:ext cx="469600" cy="390937"/>
          </a:xfrm>
          <a:ln/>
        </p:spPr>
        <p:txBody>
          <a:bodyPr/>
          <a:lstStyle>
            <a:lvl1pPr>
              <a:defRPr/>
            </a:lvl1pPr>
          </a:lstStyle>
          <a:p>
            <a:pPr>
              <a:defRPr/>
            </a:pPr>
            <a:fld id="{B066157D-6AD5-47BA-B876-931C160B4BAC}" type="slidenum">
              <a:rPr lang="en-US" altLang="ja-JP"/>
              <a:pPr>
                <a:defRPr/>
              </a:pPr>
              <a:t>‹#›</a:t>
            </a:fld>
            <a:endParaRPr lang="en-US" altLang="ja-JP"/>
          </a:p>
        </p:txBody>
      </p:sp>
      <p:sp>
        <p:nvSpPr>
          <p:cNvPr id="5" name="正方形/長方形 4">
            <a:extLst>
              <a:ext uri="{FF2B5EF4-FFF2-40B4-BE49-F238E27FC236}">
                <a16:creationId xmlns:a16="http://schemas.microsoft.com/office/drawing/2014/main" id="{80BF0DC4-7B88-FBD5-48FC-0EF4A2B418DF}"/>
              </a:ext>
            </a:extLst>
          </p:cNvPr>
          <p:cNvSpPr/>
          <p:nvPr userDrawn="1"/>
        </p:nvSpPr>
        <p:spPr bwMode="auto">
          <a:xfrm>
            <a:off x="0" y="0"/>
            <a:ext cx="10261600" cy="482400"/>
          </a:xfrm>
          <a:prstGeom prst="rect">
            <a:avLst/>
          </a:prstGeom>
          <a:solidFill>
            <a:schemeClr val="bg1">
              <a:lumMod val="50000"/>
            </a:schemeClr>
          </a:solidFill>
          <a:ln w="9525" cap="flat" cmpd="sng" algn="ctr">
            <a:no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1" lang="ja-JP" altLang="en-US" sz="1800" b="0" i="0" u="none" strike="noStrike" cap="none" normalizeH="0" baseline="0">
              <a:ln>
                <a:noFill/>
              </a:ln>
              <a:solidFill>
                <a:schemeClr val="tx1"/>
              </a:solidFill>
              <a:effectLst/>
              <a:latin typeface="Arial" charset="0"/>
              <a:ea typeface="ＭＳ Ｐゴシック" pitchFamily="50" charset="-128"/>
            </a:endParaRPr>
          </a:p>
        </p:txBody>
      </p:sp>
    </p:spTree>
    <p:extLst>
      <p:ext uri="{BB962C8B-B14F-4D97-AF65-F5344CB8AC3E}">
        <p14:creationId xmlns:p14="http://schemas.microsoft.com/office/powerpoint/2010/main" val="373616625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512763" y="287338"/>
            <a:ext cx="3376612" cy="1219200"/>
          </a:xfrm>
        </p:spPr>
        <p:txBody>
          <a:bodyPr anchor="b"/>
          <a:lstStyle>
            <a:lvl1pPr algn="l">
              <a:defRPr sz="2000" b="1"/>
            </a:lvl1pPr>
          </a:lstStyle>
          <a:p>
            <a:r>
              <a:rPr lang="ja-JP" altLang="en-US"/>
              <a:t>マスタ タイトルの書式設定</a:t>
            </a:r>
          </a:p>
        </p:txBody>
      </p:sp>
      <p:sp>
        <p:nvSpPr>
          <p:cNvPr id="3" name="コンテンツ プレースホルダ 2"/>
          <p:cNvSpPr>
            <a:spLocks noGrp="1"/>
          </p:cNvSpPr>
          <p:nvPr>
            <p:ph idx="1"/>
          </p:nvPr>
        </p:nvSpPr>
        <p:spPr>
          <a:xfrm>
            <a:off x="4011613" y="287338"/>
            <a:ext cx="5737225" cy="614521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 3"/>
          <p:cNvSpPr>
            <a:spLocks noGrp="1"/>
          </p:cNvSpPr>
          <p:nvPr>
            <p:ph type="body" sz="half" idx="2"/>
          </p:nvPr>
        </p:nvSpPr>
        <p:spPr>
          <a:xfrm>
            <a:off x="512763" y="1506538"/>
            <a:ext cx="3376612" cy="492601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 テキストの書式設定</a:t>
            </a:r>
          </a:p>
        </p:txBody>
      </p:sp>
      <p:sp>
        <p:nvSpPr>
          <p:cNvPr id="5" name="Rectangle 4">
            <a:extLst>
              <a:ext uri="{FF2B5EF4-FFF2-40B4-BE49-F238E27FC236}">
                <a16:creationId xmlns:a16="http://schemas.microsoft.com/office/drawing/2014/main" id="{84A38D38-BF11-50B4-FC12-DB98FAB154E5}"/>
              </a:ext>
            </a:extLst>
          </p:cNvPr>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5">
            <a:extLst>
              <a:ext uri="{FF2B5EF4-FFF2-40B4-BE49-F238E27FC236}">
                <a16:creationId xmlns:a16="http://schemas.microsoft.com/office/drawing/2014/main" id="{22A29340-1802-39B7-4CE5-D7FB4258F832}"/>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6">
            <a:extLst>
              <a:ext uri="{FF2B5EF4-FFF2-40B4-BE49-F238E27FC236}">
                <a16:creationId xmlns:a16="http://schemas.microsoft.com/office/drawing/2014/main" id="{EA8FD822-5A4C-AE23-87E4-DD1E16EADEB7}"/>
              </a:ext>
            </a:extLst>
          </p:cNvPr>
          <p:cNvSpPr>
            <a:spLocks noGrp="1" noChangeArrowheads="1"/>
          </p:cNvSpPr>
          <p:nvPr>
            <p:ph type="sldNum" sz="quarter" idx="12"/>
          </p:nvPr>
        </p:nvSpPr>
        <p:spPr>
          <a:ln/>
        </p:spPr>
        <p:txBody>
          <a:bodyPr/>
          <a:lstStyle>
            <a:lvl1pPr>
              <a:defRPr/>
            </a:lvl1pPr>
          </a:lstStyle>
          <a:p>
            <a:pPr>
              <a:defRPr/>
            </a:pPr>
            <a:fld id="{C9160691-4105-4137-B9EC-FDCD7E5A9CA6}" type="slidenum">
              <a:rPr lang="en-US" altLang="ja-JP"/>
              <a:pPr>
                <a:defRPr/>
              </a:pPr>
              <a:t>‹#›</a:t>
            </a:fld>
            <a:endParaRPr lang="en-US" altLang="ja-JP"/>
          </a:p>
        </p:txBody>
      </p:sp>
    </p:spTree>
    <p:extLst>
      <p:ext uri="{BB962C8B-B14F-4D97-AF65-F5344CB8AC3E}">
        <p14:creationId xmlns:p14="http://schemas.microsoft.com/office/powerpoint/2010/main" val="383077339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2011363" y="5040313"/>
            <a:ext cx="6156325" cy="595312"/>
          </a:xfrm>
        </p:spPr>
        <p:txBody>
          <a:bodyPr anchor="b"/>
          <a:lstStyle>
            <a:lvl1pPr algn="l">
              <a:defRPr sz="2000" b="1"/>
            </a:lvl1pPr>
          </a:lstStyle>
          <a:p>
            <a:r>
              <a:rPr lang="ja-JP" altLang="en-US"/>
              <a:t>マスタ タイトルの書式設定</a:t>
            </a:r>
          </a:p>
        </p:txBody>
      </p:sp>
      <p:sp>
        <p:nvSpPr>
          <p:cNvPr id="3" name="図プレースホルダ 2"/>
          <p:cNvSpPr>
            <a:spLocks noGrp="1"/>
          </p:cNvSpPr>
          <p:nvPr>
            <p:ph type="pic" idx="1"/>
          </p:nvPr>
        </p:nvSpPr>
        <p:spPr>
          <a:xfrm>
            <a:off x="2011363" y="642938"/>
            <a:ext cx="6156325" cy="432117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a:p>
        </p:txBody>
      </p:sp>
      <p:sp>
        <p:nvSpPr>
          <p:cNvPr id="4" name="テキスト プレースホルダ 3"/>
          <p:cNvSpPr>
            <a:spLocks noGrp="1"/>
          </p:cNvSpPr>
          <p:nvPr>
            <p:ph type="body" sz="half" idx="2"/>
          </p:nvPr>
        </p:nvSpPr>
        <p:spPr>
          <a:xfrm>
            <a:off x="2011363" y="5635625"/>
            <a:ext cx="6156325" cy="84455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 テキストの書式設定</a:t>
            </a:r>
          </a:p>
        </p:txBody>
      </p:sp>
      <p:sp>
        <p:nvSpPr>
          <p:cNvPr id="5" name="Rectangle 4">
            <a:extLst>
              <a:ext uri="{FF2B5EF4-FFF2-40B4-BE49-F238E27FC236}">
                <a16:creationId xmlns:a16="http://schemas.microsoft.com/office/drawing/2014/main" id="{371AF41D-90C0-BCB7-AEC8-D20A4273DD05}"/>
              </a:ext>
            </a:extLst>
          </p:cNvPr>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5">
            <a:extLst>
              <a:ext uri="{FF2B5EF4-FFF2-40B4-BE49-F238E27FC236}">
                <a16:creationId xmlns:a16="http://schemas.microsoft.com/office/drawing/2014/main" id="{7AF92D07-509C-1D0D-0CD8-5B2D3556A7E2}"/>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6">
            <a:extLst>
              <a:ext uri="{FF2B5EF4-FFF2-40B4-BE49-F238E27FC236}">
                <a16:creationId xmlns:a16="http://schemas.microsoft.com/office/drawing/2014/main" id="{30650CAF-E72B-E81F-E999-75F41548CABE}"/>
              </a:ext>
            </a:extLst>
          </p:cNvPr>
          <p:cNvSpPr>
            <a:spLocks noGrp="1" noChangeArrowheads="1"/>
          </p:cNvSpPr>
          <p:nvPr>
            <p:ph type="sldNum" sz="quarter" idx="12"/>
          </p:nvPr>
        </p:nvSpPr>
        <p:spPr>
          <a:ln/>
        </p:spPr>
        <p:txBody>
          <a:bodyPr/>
          <a:lstStyle>
            <a:lvl1pPr>
              <a:defRPr/>
            </a:lvl1pPr>
          </a:lstStyle>
          <a:p>
            <a:pPr>
              <a:defRPr/>
            </a:pPr>
            <a:fld id="{1125B89C-A932-4514-BBA2-BE98EC22A4B0}" type="slidenum">
              <a:rPr lang="en-US" altLang="ja-JP"/>
              <a:pPr>
                <a:defRPr/>
              </a:pPr>
              <a:t>‹#›</a:t>
            </a:fld>
            <a:endParaRPr lang="en-US" altLang="ja-JP"/>
          </a:p>
        </p:txBody>
      </p:sp>
    </p:spTree>
    <p:extLst>
      <p:ext uri="{BB962C8B-B14F-4D97-AF65-F5344CB8AC3E}">
        <p14:creationId xmlns:p14="http://schemas.microsoft.com/office/powerpoint/2010/main" val="282596210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縦書きテキスト プレースホルダ 2"/>
          <p:cNvSpPr>
            <a:spLocks noGrp="1"/>
          </p:cNvSpPr>
          <p:nvPr>
            <p:ph type="body" orient="vert" idx="1"/>
          </p:nvPr>
        </p:nvSpPr>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4">
            <a:extLst>
              <a:ext uri="{FF2B5EF4-FFF2-40B4-BE49-F238E27FC236}">
                <a16:creationId xmlns:a16="http://schemas.microsoft.com/office/drawing/2014/main" id="{7A64AF58-970D-2739-805B-CEE6BDE144A8}"/>
              </a:ext>
            </a:extLst>
          </p:cNvPr>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a:extLst>
              <a:ext uri="{FF2B5EF4-FFF2-40B4-BE49-F238E27FC236}">
                <a16:creationId xmlns:a16="http://schemas.microsoft.com/office/drawing/2014/main" id="{1E25FF45-AEFA-C9C1-1542-5DB39B7C17E2}"/>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a:extLst>
              <a:ext uri="{FF2B5EF4-FFF2-40B4-BE49-F238E27FC236}">
                <a16:creationId xmlns:a16="http://schemas.microsoft.com/office/drawing/2014/main" id="{88F2F534-32C6-E36B-767B-0B229939E9B4}"/>
              </a:ext>
            </a:extLst>
          </p:cNvPr>
          <p:cNvSpPr>
            <a:spLocks noGrp="1" noChangeArrowheads="1"/>
          </p:cNvSpPr>
          <p:nvPr>
            <p:ph type="sldNum" sz="quarter" idx="12"/>
          </p:nvPr>
        </p:nvSpPr>
        <p:spPr>
          <a:ln/>
        </p:spPr>
        <p:txBody>
          <a:bodyPr/>
          <a:lstStyle>
            <a:lvl1pPr>
              <a:defRPr/>
            </a:lvl1pPr>
          </a:lstStyle>
          <a:p>
            <a:pPr>
              <a:defRPr/>
            </a:pPr>
            <a:fld id="{FA21CBE9-33DD-4400-A2BC-D6F79DBE7803}" type="slidenum">
              <a:rPr lang="en-US" altLang="ja-JP"/>
              <a:pPr>
                <a:defRPr/>
              </a:pPr>
              <a:t>‹#›</a:t>
            </a:fld>
            <a:endParaRPr lang="en-US" altLang="ja-JP"/>
          </a:p>
        </p:txBody>
      </p:sp>
    </p:spTree>
    <p:extLst>
      <p:ext uri="{BB962C8B-B14F-4D97-AF65-F5344CB8AC3E}">
        <p14:creationId xmlns:p14="http://schemas.microsoft.com/office/powerpoint/2010/main" val="110055543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440613" y="288925"/>
            <a:ext cx="2308225" cy="6143625"/>
          </a:xfrm>
        </p:spPr>
        <p:txBody>
          <a:bodyPr vert="eaVert"/>
          <a:lstStyle/>
          <a:p>
            <a:r>
              <a:rPr lang="ja-JP" altLang="en-US"/>
              <a:t>マスタ タイトルの書式設定</a:t>
            </a:r>
          </a:p>
        </p:txBody>
      </p:sp>
      <p:sp>
        <p:nvSpPr>
          <p:cNvPr id="3" name="縦書きテキスト プレースホルダ 2"/>
          <p:cNvSpPr>
            <a:spLocks noGrp="1"/>
          </p:cNvSpPr>
          <p:nvPr>
            <p:ph type="body" orient="vert" idx="1"/>
          </p:nvPr>
        </p:nvSpPr>
        <p:spPr>
          <a:xfrm>
            <a:off x="512763" y="288925"/>
            <a:ext cx="6775450" cy="6143625"/>
          </a:xfrm>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4">
            <a:extLst>
              <a:ext uri="{FF2B5EF4-FFF2-40B4-BE49-F238E27FC236}">
                <a16:creationId xmlns:a16="http://schemas.microsoft.com/office/drawing/2014/main" id="{1FD35B67-DFA2-E35B-3506-46A711CF0486}"/>
              </a:ext>
            </a:extLst>
          </p:cNvPr>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a:extLst>
              <a:ext uri="{FF2B5EF4-FFF2-40B4-BE49-F238E27FC236}">
                <a16:creationId xmlns:a16="http://schemas.microsoft.com/office/drawing/2014/main" id="{71620D11-0FAD-B438-D69E-30CB3761318D}"/>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a:extLst>
              <a:ext uri="{FF2B5EF4-FFF2-40B4-BE49-F238E27FC236}">
                <a16:creationId xmlns:a16="http://schemas.microsoft.com/office/drawing/2014/main" id="{243ED920-1E55-896B-5469-90EE9F019766}"/>
              </a:ext>
            </a:extLst>
          </p:cNvPr>
          <p:cNvSpPr>
            <a:spLocks noGrp="1" noChangeArrowheads="1"/>
          </p:cNvSpPr>
          <p:nvPr>
            <p:ph type="sldNum" sz="quarter" idx="12"/>
          </p:nvPr>
        </p:nvSpPr>
        <p:spPr>
          <a:ln/>
        </p:spPr>
        <p:txBody>
          <a:bodyPr/>
          <a:lstStyle>
            <a:lvl1pPr>
              <a:defRPr/>
            </a:lvl1pPr>
          </a:lstStyle>
          <a:p>
            <a:pPr>
              <a:defRPr/>
            </a:pPr>
            <a:fld id="{F0D2610D-B3AA-4329-B5A4-2295AF330D55}" type="slidenum">
              <a:rPr lang="en-US" altLang="ja-JP"/>
              <a:pPr>
                <a:defRPr/>
              </a:pPr>
              <a:t>‹#›</a:t>
            </a:fld>
            <a:endParaRPr lang="en-US" altLang="ja-JP"/>
          </a:p>
        </p:txBody>
      </p:sp>
    </p:spTree>
    <p:extLst>
      <p:ext uri="{BB962C8B-B14F-4D97-AF65-F5344CB8AC3E}">
        <p14:creationId xmlns:p14="http://schemas.microsoft.com/office/powerpoint/2010/main" val="20080834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xAndTwoObj" preserve="1">
  <p:cSld name="タイトル、テキスト、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512763" y="288925"/>
            <a:ext cx="9236075" cy="1200150"/>
          </a:xfrm>
        </p:spPr>
        <p:txBody>
          <a:bodyPr/>
          <a:lstStyle/>
          <a:p>
            <a:r>
              <a:rPr lang="ja-JP" altLang="en-US"/>
              <a:t>マスタ タイトルの書式設定</a:t>
            </a:r>
          </a:p>
        </p:txBody>
      </p:sp>
      <p:sp>
        <p:nvSpPr>
          <p:cNvPr id="3" name="テキスト プレースホルダ 2"/>
          <p:cNvSpPr>
            <a:spLocks noGrp="1"/>
          </p:cNvSpPr>
          <p:nvPr>
            <p:ph type="body" sz="half" idx="1"/>
          </p:nvPr>
        </p:nvSpPr>
        <p:spPr>
          <a:xfrm>
            <a:off x="512763" y="1679575"/>
            <a:ext cx="4541837" cy="4752975"/>
          </a:xfrm>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 3"/>
          <p:cNvSpPr>
            <a:spLocks noGrp="1"/>
          </p:cNvSpPr>
          <p:nvPr>
            <p:ph sz="quarter" idx="2"/>
          </p:nvPr>
        </p:nvSpPr>
        <p:spPr>
          <a:xfrm>
            <a:off x="5207000" y="1679575"/>
            <a:ext cx="4541838" cy="2300288"/>
          </a:xfrm>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コンテンツ プレースホルダ 4"/>
          <p:cNvSpPr>
            <a:spLocks noGrp="1"/>
          </p:cNvSpPr>
          <p:nvPr>
            <p:ph sz="quarter" idx="3"/>
          </p:nvPr>
        </p:nvSpPr>
        <p:spPr>
          <a:xfrm>
            <a:off x="5207000" y="4132263"/>
            <a:ext cx="4541838" cy="2300287"/>
          </a:xfrm>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6" name="Rectangle 4">
            <a:extLst>
              <a:ext uri="{FF2B5EF4-FFF2-40B4-BE49-F238E27FC236}">
                <a16:creationId xmlns:a16="http://schemas.microsoft.com/office/drawing/2014/main" id="{4753B29E-1F96-8E1F-9156-02CA7588C7BE}"/>
              </a:ext>
            </a:extLst>
          </p:cNvPr>
          <p:cNvSpPr>
            <a:spLocks noGrp="1" noChangeArrowheads="1"/>
          </p:cNvSpPr>
          <p:nvPr>
            <p:ph type="dt" sz="half" idx="10"/>
          </p:nvPr>
        </p:nvSpPr>
        <p:spPr>
          <a:ln/>
        </p:spPr>
        <p:txBody>
          <a:bodyPr/>
          <a:lstStyle>
            <a:lvl1pPr>
              <a:defRPr/>
            </a:lvl1pPr>
          </a:lstStyle>
          <a:p>
            <a:pPr>
              <a:defRPr/>
            </a:pPr>
            <a:endParaRPr lang="en-US" altLang="ja-JP"/>
          </a:p>
        </p:txBody>
      </p:sp>
      <p:sp>
        <p:nvSpPr>
          <p:cNvPr id="7" name="Rectangle 5">
            <a:extLst>
              <a:ext uri="{FF2B5EF4-FFF2-40B4-BE49-F238E27FC236}">
                <a16:creationId xmlns:a16="http://schemas.microsoft.com/office/drawing/2014/main" id="{424C556F-2862-4D67-403C-6DA0F7EAB8D1}"/>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8" name="Rectangle 6">
            <a:extLst>
              <a:ext uri="{FF2B5EF4-FFF2-40B4-BE49-F238E27FC236}">
                <a16:creationId xmlns:a16="http://schemas.microsoft.com/office/drawing/2014/main" id="{C2D80155-3D36-B745-1ECC-06C41D41B66A}"/>
              </a:ext>
            </a:extLst>
          </p:cNvPr>
          <p:cNvSpPr>
            <a:spLocks noGrp="1" noChangeArrowheads="1"/>
          </p:cNvSpPr>
          <p:nvPr>
            <p:ph type="sldNum" sz="quarter" idx="12"/>
          </p:nvPr>
        </p:nvSpPr>
        <p:spPr>
          <a:ln/>
        </p:spPr>
        <p:txBody>
          <a:bodyPr/>
          <a:lstStyle>
            <a:lvl1pPr>
              <a:defRPr/>
            </a:lvl1pPr>
          </a:lstStyle>
          <a:p>
            <a:pPr>
              <a:defRPr/>
            </a:pPr>
            <a:fld id="{70FE5735-DA74-4C42-84CC-344962D905F2}" type="slidenum">
              <a:rPr lang="en-US" altLang="ja-JP"/>
              <a:pPr>
                <a:defRPr/>
              </a:pPr>
              <a:t>‹#›</a:t>
            </a:fld>
            <a:endParaRPr lang="en-US" altLang="ja-JP"/>
          </a:p>
        </p:txBody>
      </p:sp>
    </p:spTree>
    <p:extLst>
      <p:ext uri="{BB962C8B-B14F-4D97-AF65-F5344CB8AC3E}">
        <p14:creationId xmlns:p14="http://schemas.microsoft.com/office/powerpoint/2010/main" val="32068873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769620" y="2236950"/>
            <a:ext cx="8722360" cy="1543526"/>
          </a:xfrm>
        </p:spPr>
        <p:txBody>
          <a:bodyPr/>
          <a:lstStyle/>
          <a:p>
            <a:r>
              <a:rPr lang="ja-JP" altLang="en-US"/>
              <a:t>マスタ タイトルの書式設定</a:t>
            </a:r>
          </a:p>
        </p:txBody>
      </p:sp>
      <p:sp>
        <p:nvSpPr>
          <p:cNvPr id="3" name="サブタイトル 2"/>
          <p:cNvSpPr>
            <a:spLocks noGrp="1"/>
          </p:cNvSpPr>
          <p:nvPr>
            <p:ph type="subTitle" idx="1"/>
          </p:nvPr>
        </p:nvSpPr>
        <p:spPr>
          <a:xfrm>
            <a:off x="1539240" y="4080510"/>
            <a:ext cx="7183120" cy="1840230"/>
          </a:xfrm>
        </p:spPr>
        <p:txBody>
          <a:bodyPr/>
          <a:lstStyle>
            <a:lvl1pPr marL="0" indent="0" algn="ctr">
              <a:buNone/>
              <a:defRPr>
                <a:solidFill>
                  <a:schemeClr val="tx1">
                    <a:tint val="75000"/>
                  </a:schemeClr>
                </a:solidFill>
              </a:defRPr>
            </a:lvl1pPr>
            <a:lvl2pPr marL="498564" indent="0" algn="ctr">
              <a:buNone/>
              <a:defRPr>
                <a:solidFill>
                  <a:schemeClr val="tx1">
                    <a:tint val="75000"/>
                  </a:schemeClr>
                </a:solidFill>
              </a:defRPr>
            </a:lvl2pPr>
            <a:lvl3pPr marL="997128" indent="0" algn="ctr">
              <a:buNone/>
              <a:defRPr>
                <a:solidFill>
                  <a:schemeClr val="tx1">
                    <a:tint val="75000"/>
                  </a:schemeClr>
                </a:solidFill>
              </a:defRPr>
            </a:lvl3pPr>
            <a:lvl4pPr marL="1495691" indent="0" algn="ctr">
              <a:buNone/>
              <a:defRPr>
                <a:solidFill>
                  <a:schemeClr val="tx1">
                    <a:tint val="75000"/>
                  </a:schemeClr>
                </a:solidFill>
              </a:defRPr>
            </a:lvl4pPr>
            <a:lvl5pPr marL="1994256" indent="0" algn="ctr">
              <a:buNone/>
              <a:defRPr>
                <a:solidFill>
                  <a:schemeClr val="tx1">
                    <a:tint val="75000"/>
                  </a:schemeClr>
                </a:solidFill>
              </a:defRPr>
            </a:lvl5pPr>
            <a:lvl6pPr marL="2492819" indent="0" algn="ctr">
              <a:buNone/>
              <a:defRPr>
                <a:solidFill>
                  <a:schemeClr val="tx1">
                    <a:tint val="75000"/>
                  </a:schemeClr>
                </a:solidFill>
              </a:defRPr>
            </a:lvl6pPr>
            <a:lvl7pPr marL="2991383" indent="0" algn="ctr">
              <a:buNone/>
              <a:defRPr>
                <a:solidFill>
                  <a:schemeClr val="tx1">
                    <a:tint val="75000"/>
                  </a:schemeClr>
                </a:solidFill>
              </a:defRPr>
            </a:lvl7pPr>
            <a:lvl8pPr marL="3489947" indent="0" algn="ctr">
              <a:buNone/>
              <a:defRPr>
                <a:solidFill>
                  <a:schemeClr val="tx1">
                    <a:tint val="75000"/>
                  </a:schemeClr>
                </a:solidFill>
              </a:defRPr>
            </a:lvl8pPr>
            <a:lvl9pPr marL="3988511" indent="0" algn="ctr">
              <a:buNone/>
              <a:defRPr>
                <a:solidFill>
                  <a:schemeClr val="tx1">
                    <a:tint val="75000"/>
                  </a:schemeClr>
                </a:solidFill>
              </a:defRPr>
            </a:lvl9pPr>
          </a:lstStyle>
          <a:p>
            <a:r>
              <a:rPr lang="ja-JP" altLang="en-US"/>
              <a:t>マスタ サブタイトルの書式設定</a:t>
            </a:r>
          </a:p>
        </p:txBody>
      </p:sp>
      <p:sp>
        <p:nvSpPr>
          <p:cNvPr id="4" name="日付プレースホルダ 3">
            <a:extLst>
              <a:ext uri="{FF2B5EF4-FFF2-40B4-BE49-F238E27FC236}">
                <a16:creationId xmlns:a16="http://schemas.microsoft.com/office/drawing/2014/main" id="{A9780BA3-D02A-D1CF-17E0-4D2AB657E6D5}"/>
              </a:ext>
            </a:extLst>
          </p:cNvPr>
          <p:cNvSpPr>
            <a:spLocks noGrp="1"/>
          </p:cNvSpPr>
          <p:nvPr>
            <p:ph type="dt" sz="half" idx="10"/>
          </p:nvPr>
        </p:nvSpPr>
        <p:spPr/>
        <p:txBody>
          <a:bodyPr/>
          <a:lstStyle>
            <a:lvl1pPr defTabSz="914400" fontAlgn="base">
              <a:spcBef>
                <a:spcPct val="0"/>
              </a:spcBef>
              <a:spcAft>
                <a:spcPct val="0"/>
              </a:spcAft>
              <a:defRPr>
                <a:latin typeface="Arial" charset="0"/>
                <a:ea typeface="ＭＳ Ｐゴシック" pitchFamily="50" charset="-128"/>
              </a:defRPr>
            </a:lvl1pPr>
          </a:lstStyle>
          <a:p>
            <a:pPr>
              <a:defRPr/>
            </a:pPr>
            <a:endParaRPr lang="ja-JP" altLang="en-US"/>
          </a:p>
        </p:txBody>
      </p:sp>
      <p:sp>
        <p:nvSpPr>
          <p:cNvPr id="5" name="フッター プレースホルダ 4">
            <a:extLst>
              <a:ext uri="{FF2B5EF4-FFF2-40B4-BE49-F238E27FC236}">
                <a16:creationId xmlns:a16="http://schemas.microsoft.com/office/drawing/2014/main" id="{76F93DDA-C923-2C28-13B1-9606A52A60E2}"/>
              </a:ext>
            </a:extLst>
          </p:cNvPr>
          <p:cNvSpPr>
            <a:spLocks noGrp="1"/>
          </p:cNvSpPr>
          <p:nvPr>
            <p:ph type="ftr" sz="quarter" idx="11"/>
          </p:nvPr>
        </p:nvSpPr>
        <p:spPr/>
        <p:txBody>
          <a:bodyPr/>
          <a:lstStyle>
            <a:lvl1pPr defTabSz="914400" fontAlgn="base">
              <a:spcBef>
                <a:spcPct val="0"/>
              </a:spcBef>
              <a:spcAft>
                <a:spcPct val="0"/>
              </a:spcAft>
              <a:defRPr>
                <a:latin typeface="Arial" charset="0"/>
                <a:ea typeface="ＭＳ Ｐゴシック" pitchFamily="50" charset="-128"/>
              </a:defRPr>
            </a:lvl1pPr>
          </a:lstStyle>
          <a:p>
            <a:pPr>
              <a:defRPr/>
            </a:pPr>
            <a:endParaRPr lang="ja-JP" altLang="en-US"/>
          </a:p>
        </p:txBody>
      </p:sp>
      <p:sp>
        <p:nvSpPr>
          <p:cNvPr id="6" name="スライド番号プレースホルダ 5">
            <a:extLst>
              <a:ext uri="{FF2B5EF4-FFF2-40B4-BE49-F238E27FC236}">
                <a16:creationId xmlns:a16="http://schemas.microsoft.com/office/drawing/2014/main" id="{68E4EDCC-199A-9A2C-2996-AECBF795E418}"/>
              </a:ext>
            </a:extLst>
          </p:cNvPr>
          <p:cNvSpPr>
            <a:spLocks noGrp="1"/>
          </p:cNvSpPr>
          <p:nvPr>
            <p:ph type="sldNum" sz="quarter" idx="12"/>
          </p:nvPr>
        </p:nvSpPr>
        <p:spPr/>
        <p:txBody>
          <a:bodyPr/>
          <a:lstStyle>
            <a:lvl1pPr defTabSz="914400">
              <a:defRPr>
                <a:latin typeface="Arial" panose="020B0604020202020204" pitchFamily="34" charset="0"/>
                <a:ea typeface="ＭＳ Ｐゴシック" panose="020B0600070205080204" pitchFamily="50" charset="-128"/>
              </a:defRPr>
            </a:lvl1pPr>
          </a:lstStyle>
          <a:p>
            <a:pPr>
              <a:defRPr/>
            </a:pPr>
            <a:fld id="{C358FA11-D689-4E31-97F0-1C27AB5FEA6B}" type="slidenum">
              <a:rPr lang="ja-JP" altLang="en-US"/>
              <a:pPr>
                <a:defRPr/>
              </a:pPr>
              <a:t>‹#›</a:t>
            </a:fld>
            <a:endParaRPr lang="ja-JP" altLang="en-US"/>
          </a:p>
        </p:txBody>
      </p:sp>
    </p:spTree>
    <p:extLst>
      <p:ext uri="{BB962C8B-B14F-4D97-AF65-F5344CB8AC3E}">
        <p14:creationId xmlns:p14="http://schemas.microsoft.com/office/powerpoint/2010/main" val="33727760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6.xml"/><Relationship Id="rId3" Type="http://schemas.openxmlformats.org/officeDocument/2006/relationships/slideLayout" Target="../slideLayouts/slideLayout11.xml"/><Relationship Id="rId7" Type="http://schemas.openxmlformats.org/officeDocument/2006/relationships/slideLayout" Target="../slideLayouts/slideLayout15.xml"/><Relationship Id="rId12" Type="http://schemas.openxmlformats.org/officeDocument/2006/relationships/theme" Target="../theme/theme2.xml"/><Relationship Id="rId2" Type="http://schemas.openxmlformats.org/officeDocument/2006/relationships/slideLayout" Target="../slideLayouts/slideLayout10.xml"/><Relationship Id="rId1" Type="http://schemas.openxmlformats.org/officeDocument/2006/relationships/slideLayout" Target="../slideLayouts/slideLayout9.xml"/><Relationship Id="rId6" Type="http://schemas.openxmlformats.org/officeDocument/2006/relationships/slideLayout" Target="../slideLayouts/slideLayout14.xml"/><Relationship Id="rId11" Type="http://schemas.openxmlformats.org/officeDocument/2006/relationships/slideLayout" Target="../slideLayouts/slideLayout19.xml"/><Relationship Id="rId5" Type="http://schemas.openxmlformats.org/officeDocument/2006/relationships/slideLayout" Target="../slideLayouts/slideLayout13.xml"/><Relationship Id="rId10" Type="http://schemas.openxmlformats.org/officeDocument/2006/relationships/slideLayout" Target="../slideLayouts/slideLayout18.xml"/><Relationship Id="rId4" Type="http://schemas.openxmlformats.org/officeDocument/2006/relationships/slideLayout" Target="../slideLayouts/slideLayout12.xml"/><Relationship Id="rId9" Type="http://schemas.openxmlformats.org/officeDocument/2006/relationships/slideLayout" Target="../slideLayouts/slideLayout17.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F1CBF036-59C0-A2A3-FAA3-ADAECF8E0AC3}"/>
              </a:ext>
            </a:extLst>
          </p:cNvPr>
          <p:cNvSpPr>
            <a:spLocks noGrp="1" noChangeArrowheads="1"/>
          </p:cNvSpPr>
          <p:nvPr>
            <p:ph type="title"/>
          </p:nvPr>
        </p:nvSpPr>
        <p:spPr bwMode="auto">
          <a:xfrm>
            <a:off x="512763" y="288925"/>
            <a:ext cx="9236075"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9779" tIns="49890" rIns="99779" bIns="49890" numCol="1" anchor="ctr" anchorCtr="0" compatLnSpc="1">
            <a:prstTxWarp prst="textNoShape">
              <a:avLst/>
            </a:prstTxWarp>
          </a:bodyPr>
          <a:lstStyle/>
          <a:p>
            <a:pPr lvl="0"/>
            <a:r>
              <a:rPr lang="ja-JP" altLang="en-US"/>
              <a:t>マスタ タイトルの書式設定</a:t>
            </a:r>
          </a:p>
        </p:txBody>
      </p:sp>
      <p:sp>
        <p:nvSpPr>
          <p:cNvPr id="1027" name="Rectangle 3">
            <a:extLst>
              <a:ext uri="{FF2B5EF4-FFF2-40B4-BE49-F238E27FC236}">
                <a16:creationId xmlns:a16="http://schemas.microsoft.com/office/drawing/2014/main" id="{9A0C6D44-4BC5-E7BC-0EF5-5E2B6B43C008}"/>
              </a:ext>
            </a:extLst>
          </p:cNvPr>
          <p:cNvSpPr>
            <a:spLocks noGrp="1" noChangeArrowheads="1"/>
          </p:cNvSpPr>
          <p:nvPr>
            <p:ph type="body" idx="1"/>
          </p:nvPr>
        </p:nvSpPr>
        <p:spPr bwMode="auto">
          <a:xfrm>
            <a:off x="512763" y="1679575"/>
            <a:ext cx="9236075" cy="4752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9779" tIns="49890" rIns="99779" bIns="49890"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25604" name="Rectangle 4">
            <a:extLst>
              <a:ext uri="{FF2B5EF4-FFF2-40B4-BE49-F238E27FC236}">
                <a16:creationId xmlns:a16="http://schemas.microsoft.com/office/drawing/2014/main" id="{E563CFF0-3F19-4248-30A6-CBC12B81A2C1}"/>
              </a:ext>
            </a:extLst>
          </p:cNvPr>
          <p:cNvSpPr>
            <a:spLocks noGrp="1" noChangeArrowheads="1"/>
          </p:cNvSpPr>
          <p:nvPr>
            <p:ph type="dt" sz="half" idx="2"/>
          </p:nvPr>
        </p:nvSpPr>
        <p:spPr bwMode="auto">
          <a:xfrm>
            <a:off x="512763" y="6557963"/>
            <a:ext cx="2393950" cy="500062"/>
          </a:xfrm>
          <a:prstGeom prst="rect">
            <a:avLst/>
          </a:prstGeom>
          <a:noFill/>
          <a:ln w="9525">
            <a:noFill/>
            <a:miter lim="800000"/>
            <a:headEnd/>
            <a:tailEnd/>
          </a:ln>
          <a:effectLst/>
        </p:spPr>
        <p:txBody>
          <a:bodyPr vert="horz" wrap="square" lIns="99779" tIns="49890" rIns="99779" bIns="49890" numCol="1" anchor="t" anchorCtr="0" compatLnSpc="1">
            <a:prstTxWarp prst="textNoShape">
              <a:avLst/>
            </a:prstTxWarp>
          </a:bodyPr>
          <a:lstStyle>
            <a:lvl1pPr eaLnBrk="1" hangingPunct="1">
              <a:defRPr sz="1500">
                <a:latin typeface="Arial" charset="0"/>
                <a:ea typeface="ＭＳ Ｐゴシック" charset="-128"/>
              </a:defRPr>
            </a:lvl1pPr>
          </a:lstStyle>
          <a:p>
            <a:pPr>
              <a:defRPr/>
            </a:pPr>
            <a:endParaRPr lang="en-US" altLang="ja-JP"/>
          </a:p>
        </p:txBody>
      </p:sp>
      <p:sp>
        <p:nvSpPr>
          <p:cNvPr id="25605" name="Rectangle 5">
            <a:extLst>
              <a:ext uri="{FF2B5EF4-FFF2-40B4-BE49-F238E27FC236}">
                <a16:creationId xmlns:a16="http://schemas.microsoft.com/office/drawing/2014/main" id="{EC86347E-6E8E-50FB-E96F-934539322BBB}"/>
              </a:ext>
            </a:extLst>
          </p:cNvPr>
          <p:cNvSpPr>
            <a:spLocks noGrp="1" noChangeArrowheads="1"/>
          </p:cNvSpPr>
          <p:nvPr>
            <p:ph type="ftr" sz="quarter" idx="3"/>
          </p:nvPr>
        </p:nvSpPr>
        <p:spPr bwMode="auto">
          <a:xfrm>
            <a:off x="3506788" y="6557963"/>
            <a:ext cx="3248025" cy="500062"/>
          </a:xfrm>
          <a:prstGeom prst="rect">
            <a:avLst/>
          </a:prstGeom>
          <a:noFill/>
          <a:ln w="9525">
            <a:noFill/>
            <a:miter lim="800000"/>
            <a:headEnd/>
            <a:tailEnd/>
          </a:ln>
          <a:effectLst/>
        </p:spPr>
        <p:txBody>
          <a:bodyPr vert="horz" wrap="square" lIns="99779" tIns="49890" rIns="99779" bIns="49890" numCol="1" anchor="t" anchorCtr="0" compatLnSpc="1">
            <a:prstTxWarp prst="textNoShape">
              <a:avLst/>
            </a:prstTxWarp>
          </a:bodyPr>
          <a:lstStyle>
            <a:lvl1pPr algn="ctr" eaLnBrk="1" hangingPunct="1">
              <a:defRPr sz="1500">
                <a:latin typeface="Arial" charset="0"/>
                <a:ea typeface="ＭＳ Ｐゴシック" charset="-128"/>
              </a:defRPr>
            </a:lvl1pPr>
          </a:lstStyle>
          <a:p>
            <a:pPr>
              <a:defRPr/>
            </a:pPr>
            <a:endParaRPr lang="en-US" altLang="ja-JP"/>
          </a:p>
        </p:txBody>
      </p:sp>
      <p:sp>
        <p:nvSpPr>
          <p:cNvPr id="25606" name="Rectangle 6">
            <a:extLst>
              <a:ext uri="{FF2B5EF4-FFF2-40B4-BE49-F238E27FC236}">
                <a16:creationId xmlns:a16="http://schemas.microsoft.com/office/drawing/2014/main" id="{25AF4AAD-6C9E-0293-15E1-83DAD00BAA7C}"/>
              </a:ext>
            </a:extLst>
          </p:cNvPr>
          <p:cNvSpPr>
            <a:spLocks noGrp="1" noChangeArrowheads="1"/>
          </p:cNvSpPr>
          <p:nvPr>
            <p:ph type="sldNum" sz="quarter" idx="4"/>
          </p:nvPr>
        </p:nvSpPr>
        <p:spPr bwMode="auto">
          <a:xfrm>
            <a:off x="7354888" y="6557963"/>
            <a:ext cx="2393950" cy="500062"/>
          </a:xfrm>
          <a:prstGeom prst="rect">
            <a:avLst/>
          </a:prstGeom>
          <a:noFill/>
          <a:ln w="9525">
            <a:noFill/>
            <a:miter lim="800000"/>
            <a:headEnd/>
            <a:tailEnd/>
          </a:ln>
          <a:effectLst/>
        </p:spPr>
        <p:txBody>
          <a:bodyPr vert="horz" wrap="square" lIns="99779" tIns="49890" rIns="99779" bIns="49890" numCol="1" anchor="t" anchorCtr="0" compatLnSpc="1">
            <a:prstTxWarp prst="textNoShape">
              <a:avLst/>
            </a:prstTxWarp>
          </a:bodyPr>
          <a:lstStyle>
            <a:lvl1pPr algn="r" eaLnBrk="1" hangingPunct="1">
              <a:defRPr sz="1500"/>
            </a:lvl1pPr>
          </a:lstStyle>
          <a:p>
            <a:pPr>
              <a:defRPr/>
            </a:pPr>
            <a:fld id="{6430B5A0-DFC0-456C-BD6B-C96E3DF4C4C2}" type="slidenum">
              <a:rPr lang="en-US" altLang="ja-JP"/>
              <a:pPr>
                <a:defRPr/>
              </a:pPr>
              <a:t>‹#›</a:t>
            </a:fld>
            <a:endParaRPr lang="en-US" altLang="ja-JP"/>
          </a:p>
        </p:txBody>
      </p:sp>
    </p:spTree>
  </p:cSld>
  <p:clrMap bg1="lt1" tx1="dk1" bg2="lt2" tx2="dk2" accent1="accent1" accent2="accent2" accent3="accent3" accent4="accent4" accent5="accent5" accent6="accent6" hlink="hlink" folHlink="folHlink"/>
  <p:sldLayoutIdLst>
    <p:sldLayoutId id="2147487205" r:id="rId1"/>
    <p:sldLayoutId id="2147487198" r:id="rId2"/>
    <p:sldLayoutId id="2147487199" r:id="rId3"/>
    <p:sldLayoutId id="2147487200" r:id="rId4"/>
    <p:sldLayoutId id="2147487201" r:id="rId5"/>
    <p:sldLayoutId id="2147487202" r:id="rId6"/>
    <p:sldLayoutId id="2147487203" r:id="rId7"/>
    <p:sldLayoutId id="2147487204" r:id="rId8"/>
  </p:sldLayoutIdLst>
  <p:hf hdr="0" ftr="0" dt="0"/>
  <p:txStyles>
    <p:titleStyle>
      <a:lvl1pPr algn="ctr" defTabSz="998538" rtl="0" eaLnBrk="0" fontAlgn="base" hangingPunct="0">
        <a:spcBef>
          <a:spcPct val="0"/>
        </a:spcBef>
        <a:spcAft>
          <a:spcPct val="0"/>
        </a:spcAft>
        <a:defRPr kumimoji="1" sz="4800">
          <a:solidFill>
            <a:schemeClr val="tx2"/>
          </a:solidFill>
          <a:latin typeface="+mj-lt"/>
          <a:ea typeface="+mj-ea"/>
          <a:cs typeface="+mj-cs"/>
        </a:defRPr>
      </a:lvl1pPr>
      <a:lvl2pPr algn="ctr" defTabSz="998538" rtl="0" eaLnBrk="0" fontAlgn="base" hangingPunct="0">
        <a:spcBef>
          <a:spcPct val="0"/>
        </a:spcBef>
        <a:spcAft>
          <a:spcPct val="0"/>
        </a:spcAft>
        <a:defRPr kumimoji="1" sz="4800">
          <a:solidFill>
            <a:schemeClr val="tx2"/>
          </a:solidFill>
          <a:latin typeface="Arial" charset="0"/>
          <a:ea typeface="ＭＳ Ｐゴシック" pitchFamily="50" charset="-128"/>
        </a:defRPr>
      </a:lvl2pPr>
      <a:lvl3pPr algn="ctr" defTabSz="998538" rtl="0" eaLnBrk="0" fontAlgn="base" hangingPunct="0">
        <a:spcBef>
          <a:spcPct val="0"/>
        </a:spcBef>
        <a:spcAft>
          <a:spcPct val="0"/>
        </a:spcAft>
        <a:defRPr kumimoji="1" sz="4800">
          <a:solidFill>
            <a:schemeClr val="tx2"/>
          </a:solidFill>
          <a:latin typeface="Arial" charset="0"/>
          <a:ea typeface="ＭＳ Ｐゴシック" pitchFamily="50" charset="-128"/>
        </a:defRPr>
      </a:lvl3pPr>
      <a:lvl4pPr algn="ctr" defTabSz="998538" rtl="0" eaLnBrk="0" fontAlgn="base" hangingPunct="0">
        <a:spcBef>
          <a:spcPct val="0"/>
        </a:spcBef>
        <a:spcAft>
          <a:spcPct val="0"/>
        </a:spcAft>
        <a:defRPr kumimoji="1" sz="4800">
          <a:solidFill>
            <a:schemeClr val="tx2"/>
          </a:solidFill>
          <a:latin typeface="Arial" charset="0"/>
          <a:ea typeface="ＭＳ Ｐゴシック" pitchFamily="50" charset="-128"/>
        </a:defRPr>
      </a:lvl4pPr>
      <a:lvl5pPr algn="ctr" defTabSz="998538" rtl="0" eaLnBrk="0" fontAlgn="base" hangingPunct="0">
        <a:spcBef>
          <a:spcPct val="0"/>
        </a:spcBef>
        <a:spcAft>
          <a:spcPct val="0"/>
        </a:spcAft>
        <a:defRPr kumimoji="1" sz="4800">
          <a:solidFill>
            <a:schemeClr val="tx2"/>
          </a:solidFill>
          <a:latin typeface="Arial" charset="0"/>
          <a:ea typeface="ＭＳ Ｐゴシック" pitchFamily="50" charset="-128"/>
        </a:defRPr>
      </a:lvl5pPr>
      <a:lvl6pPr marL="457200" algn="ctr" defTabSz="998538" rtl="0" fontAlgn="base">
        <a:spcBef>
          <a:spcPct val="0"/>
        </a:spcBef>
        <a:spcAft>
          <a:spcPct val="0"/>
        </a:spcAft>
        <a:defRPr kumimoji="1" sz="4800">
          <a:solidFill>
            <a:schemeClr val="tx2"/>
          </a:solidFill>
          <a:latin typeface="Arial" charset="0"/>
          <a:ea typeface="ＭＳ Ｐゴシック" pitchFamily="50" charset="-128"/>
        </a:defRPr>
      </a:lvl6pPr>
      <a:lvl7pPr marL="914400" algn="ctr" defTabSz="998538" rtl="0" fontAlgn="base">
        <a:spcBef>
          <a:spcPct val="0"/>
        </a:spcBef>
        <a:spcAft>
          <a:spcPct val="0"/>
        </a:spcAft>
        <a:defRPr kumimoji="1" sz="4800">
          <a:solidFill>
            <a:schemeClr val="tx2"/>
          </a:solidFill>
          <a:latin typeface="Arial" charset="0"/>
          <a:ea typeface="ＭＳ Ｐゴシック" pitchFamily="50" charset="-128"/>
        </a:defRPr>
      </a:lvl7pPr>
      <a:lvl8pPr marL="1371600" algn="ctr" defTabSz="998538" rtl="0" fontAlgn="base">
        <a:spcBef>
          <a:spcPct val="0"/>
        </a:spcBef>
        <a:spcAft>
          <a:spcPct val="0"/>
        </a:spcAft>
        <a:defRPr kumimoji="1" sz="4800">
          <a:solidFill>
            <a:schemeClr val="tx2"/>
          </a:solidFill>
          <a:latin typeface="Arial" charset="0"/>
          <a:ea typeface="ＭＳ Ｐゴシック" pitchFamily="50" charset="-128"/>
        </a:defRPr>
      </a:lvl8pPr>
      <a:lvl9pPr marL="1828800" algn="ctr" defTabSz="998538" rtl="0" fontAlgn="base">
        <a:spcBef>
          <a:spcPct val="0"/>
        </a:spcBef>
        <a:spcAft>
          <a:spcPct val="0"/>
        </a:spcAft>
        <a:defRPr kumimoji="1" sz="4800">
          <a:solidFill>
            <a:schemeClr val="tx2"/>
          </a:solidFill>
          <a:latin typeface="Arial" charset="0"/>
          <a:ea typeface="ＭＳ Ｐゴシック" pitchFamily="50" charset="-128"/>
        </a:defRPr>
      </a:lvl9pPr>
    </p:titleStyle>
    <p:bodyStyle>
      <a:lvl1pPr marL="374650" indent="-374650" algn="l" defTabSz="998538" rtl="0" eaLnBrk="0" fontAlgn="base" hangingPunct="0">
        <a:spcBef>
          <a:spcPct val="20000"/>
        </a:spcBef>
        <a:spcAft>
          <a:spcPct val="0"/>
        </a:spcAft>
        <a:buChar char="•"/>
        <a:defRPr kumimoji="1" sz="3500">
          <a:solidFill>
            <a:schemeClr val="tx1"/>
          </a:solidFill>
          <a:latin typeface="+mn-lt"/>
          <a:ea typeface="+mn-ea"/>
          <a:cs typeface="+mn-cs"/>
        </a:defRPr>
      </a:lvl1pPr>
      <a:lvl2pPr marL="811213" indent="-312738" algn="l" defTabSz="998538" rtl="0" eaLnBrk="0" fontAlgn="base" hangingPunct="0">
        <a:spcBef>
          <a:spcPct val="20000"/>
        </a:spcBef>
        <a:spcAft>
          <a:spcPct val="0"/>
        </a:spcAft>
        <a:buChar char="–"/>
        <a:defRPr kumimoji="1" sz="3100">
          <a:solidFill>
            <a:schemeClr val="tx1"/>
          </a:solidFill>
          <a:latin typeface="+mn-lt"/>
          <a:ea typeface="+mn-ea"/>
        </a:defRPr>
      </a:lvl2pPr>
      <a:lvl3pPr marL="1247775" indent="-249238" algn="l" defTabSz="998538" rtl="0" eaLnBrk="0" fontAlgn="base" hangingPunct="0">
        <a:spcBef>
          <a:spcPct val="20000"/>
        </a:spcBef>
        <a:spcAft>
          <a:spcPct val="0"/>
        </a:spcAft>
        <a:buChar char="•"/>
        <a:defRPr kumimoji="1" sz="2600">
          <a:solidFill>
            <a:schemeClr val="tx1"/>
          </a:solidFill>
          <a:latin typeface="+mn-lt"/>
          <a:ea typeface="+mn-ea"/>
        </a:defRPr>
      </a:lvl3pPr>
      <a:lvl4pPr marL="1746250" indent="-249238" algn="l" defTabSz="998538" rtl="0" eaLnBrk="0" fontAlgn="base" hangingPunct="0">
        <a:spcBef>
          <a:spcPct val="20000"/>
        </a:spcBef>
        <a:spcAft>
          <a:spcPct val="0"/>
        </a:spcAft>
        <a:buChar char="–"/>
        <a:defRPr kumimoji="1" sz="2200">
          <a:solidFill>
            <a:schemeClr val="tx1"/>
          </a:solidFill>
          <a:latin typeface="+mn-lt"/>
          <a:ea typeface="+mn-ea"/>
        </a:defRPr>
      </a:lvl4pPr>
      <a:lvl5pPr marL="2244725" indent="-249238" algn="l" defTabSz="998538" rtl="0" eaLnBrk="0" fontAlgn="base" hangingPunct="0">
        <a:spcBef>
          <a:spcPct val="20000"/>
        </a:spcBef>
        <a:spcAft>
          <a:spcPct val="0"/>
        </a:spcAft>
        <a:buChar char="»"/>
        <a:defRPr kumimoji="1" sz="2200">
          <a:solidFill>
            <a:schemeClr val="tx1"/>
          </a:solidFill>
          <a:latin typeface="+mn-lt"/>
          <a:ea typeface="+mn-ea"/>
        </a:defRPr>
      </a:lvl5pPr>
      <a:lvl6pPr marL="2701925" indent="-249238" algn="l" defTabSz="998538" rtl="0" fontAlgn="base">
        <a:spcBef>
          <a:spcPct val="20000"/>
        </a:spcBef>
        <a:spcAft>
          <a:spcPct val="0"/>
        </a:spcAft>
        <a:buChar char="»"/>
        <a:defRPr kumimoji="1" sz="2200">
          <a:solidFill>
            <a:schemeClr val="tx1"/>
          </a:solidFill>
          <a:latin typeface="+mn-lt"/>
          <a:ea typeface="+mn-ea"/>
        </a:defRPr>
      </a:lvl6pPr>
      <a:lvl7pPr marL="3159125" indent="-249238" algn="l" defTabSz="998538" rtl="0" fontAlgn="base">
        <a:spcBef>
          <a:spcPct val="20000"/>
        </a:spcBef>
        <a:spcAft>
          <a:spcPct val="0"/>
        </a:spcAft>
        <a:buChar char="»"/>
        <a:defRPr kumimoji="1" sz="2200">
          <a:solidFill>
            <a:schemeClr val="tx1"/>
          </a:solidFill>
          <a:latin typeface="+mn-lt"/>
          <a:ea typeface="+mn-ea"/>
        </a:defRPr>
      </a:lvl7pPr>
      <a:lvl8pPr marL="3616325" indent="-249238" algn="l" defTabSz="998538" rtl="0" fontAlgn="base">
        <a:spcBef>
          <a:spcPct val="20000"/>
        </a:spcBef>
        <a:spcAft>
          <a:spcPct val="0"/>
        </a:spcAft>
        <a:buChar char="»"/>
        <a:defRPr kumimoji="1" sz="2200">
          <a:solidFill>
            <a:schemeClr val="tx1"/>
          </a:solidFill>
          <a:latin typeface="+mn-lt"/>
          <a:ea typeface="+mn-ea"/>
        </a:defRPr>
      </a:lvl8pPr>
      <a:lvl9pPr marL="4073525" indent="-249238" algn="l" defTabSz="998538" rtl="0" fontAlgn="base">
        <a:spcBef>
          <a:spcPct val="20000"/>
        </a:spcBef>
        <a:spcAft>
          <a:spcPct val="0"/>
        </a:spcAft>
        <a:buChar char="»"/>
        <a:defRPr kumimoji="1" sz="22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タイトル プレースホルダ 1">
            <a:extLst>
              <a:ext uri="{FF2B5EF4-FFF2-40B4-BE49-F238E27FC236}">
                <a16:creationId xmlns:a16="http://schemas.microsoft.com/office/drawing/2014/main" id="{47BF1212-01EE-8FEE-B49E-22D928C04B17}"/>
              </a:ext>
            </a:extLst>
          </p:cNvPr>
          <p:cNvSpPr>
            <a:spLocks noGrp="1"/>
          </p:cNvSpPr>
          <p:nvPr>
            <p:ph type="title"/>
          </p:nvPr>
        </p:nvSpPr>
        <p:spPr bwMode="auto">
          <a:xfrm>
            <a:off x="512763" y="288925"/>
            <a:ext cx="9236075"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9713" tIns="49856" rIns="99713" bIns="49856" numCol="1" anchor="ctr" anchorCtr="0" compatLnSpc="1">
            <a:prstTxWarp prst="textNoShape">
              <a:avLst/>
            </a:prstTxWarp>
          </a:bodyPr>
          <a:lstStyle/>
          <a:p>
            <a:pPr lvl="0"/>
            <a:r>
              <a:rPr lang="ja-JP" altLang="en-US"/>
              <a:t>マスタ タイトルの書式設定</a:t>
            </a:r>
          </a:p>
        </p:txBody>
      </p:sp>
      <p:sp>
        <p:nvSpPr>
          <p:cNvPr id="2051" name="テキスト プレースホルダ 2">
            <a:extLst>
              <a:ext uri="{FF2B5EF4-FFF2-40B4-BE49-F238E27FC236}">
                <a16:creationId xmlns:a16="http://schemas.microsoft.com/office/drawing/2014/main" id="{922C00AB-5CE0-D3DF-2935-9CDAF5A624B2}"/>
              </a:ext>
            </a:extLst>
          </p:cNvPr>
          <p:cNvSpPr>
            <a:spLocks noGrp="1"/>
          </p:cNvSpPr>
          <p:nvPr>
            <p:ph type="body" idx="1"/>
          </p:nvPr>
        </p:nvSpPr>
        <p:spPr bwMode="auto">
          <a:xfrm>
            <a:off x="512763" y="1679575"/>
            <a:ext cx="9236075" cy="4752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9713" tIns="49856" rIns="99713" bIns="49856"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 3">
            <a:extLst>
              <a:ext uri="{FF2B5EF4-FFF2-40B4-BE49-F238E27FC236}">
                <a16:creationId xmlns:a16="http://schemas.microsoft.com/office/drawing/2014/main" id="{50D1DC01-2049-A393-2307-CDCF610824A5}"/>
              </a:ext>
            </a:extLst>
          </p:cNvPr>
          <p:cNvSpPr>
            <a:spLocks noGrp="1"/>
          </p:cNvSpPr>
          <p:nvPr>
            <p:ph type="dt" sz="half" idx="2"/>
          </p:nvPr>
        </p:nvSpPr>
        <p:spPr>
          <a:xfrm>
            <a:off x="512763" y="6673850"/>
            <a:ext cx="2393950" cy="384175"/>
          </a:xfrm>
          <a:prstGeom prst="rect">
            <a:avLst/>
          </a:prstGeom>
        </p:spPr>
        <p:txBody>
          <a:bodyPr vert="horz" lIns="99713" tIns="49856" rIns="99713" bIns="49856" rtlCol="0" anchor="ctr"/>
          <a:lstStyle>
            <a:lvl1pPr algn="l" defTabSz="997128" eaLnBrk="1" fontAlgn="auto" hangingPunct="1">
              <a:spcBef>
                <a:spcPts val="0"/>
              </a:spcBef>
              <a:spcAft>
                <a:spcPts val="0"/>
              </a:spcAft>
              <a:defRPr sz="1300">
                <a:solidFill>
                  <a:prstClr val="black">
                    <a:tint val="75000"/>
                  </a:prstClr>
                </a:solidFill>
                <a:latin typeface="Meiryo UI"/>
                <a:ea typeface="Meiryo UI"/>
              </a:defRPr>
            </a:lvl1pPr>
          </a:lstStyle>
          <a:p>
            <a:pPr>
              <a:defRPr/>
            </a:pPr>
            <a:endParaRPr lang="ja-JP" altLang="en-US"/>
          </a:p>
        </p:txBody>
      </p:sp>
      <p:sp>
        <p:nvSpPr>
          <p:cNvPr id="5" name="フッター プレースホルダ 4">
            <a:extLst>
              <a:ext uri="{FF2B5EF4-FFF2-40B4-BE49-F238E27FC236}">
                <a16:creationId xmlns:a16="http://schemas.microsoft.com/office/drawing/2014/main" id="{8EAA2F90-0EF9-552A-628A-7E007D1B1F80}"/>
              </a:ext>
            </a:extLst>
          </p:cNvPr>
          <p:cNvSpPr>
            <a:spLocks noGrp="1"/>
          </p:cNvSpPr>
          <p:nvPr>
            <p:ph type="ftr" sz="quarter" idx="3"/>
          </p:nvPr>
        </p:nvSpPr>
        <p:spPr>
          <a:xfrm>
            <a:off x="3506788" y="6673850"/>
            <a:ext cx="3248025" cy="384175"/>
          </a:xfrm>
          <a:prstGeom prst="rect">
            <a:avLst/>
          </a:prstGeom>
        </p:spPr>
        <p:txBody>
          <a:bodyPr vert="horz" lIns="99713" tIns="49856" rIns="99713" bIns="49856" rtlCol="0" anchor="ctr"/>
          <a:lstStyle>
            <a:lvl1pPr algn="ctr" defTabSz="997128" eaLnBrk="1" fontAlgn="auto" hangingPunct="1">
              <a:spcBef>
                <a:spcPts val="0"/>
              </a:spcBef>
              <a:spcAft>
                <a:spcPts val="0"/>
              </a:spcAft>
              <a:defRPr sz="1300">
                <a:solidFill>
                  <a:prstClr val="black">
                    <a:tint val="75000"/>
                  </a:prstClr>
                </a:solidFill>
                <a:latin typeface="Meiryo UI"/>
                <a:ea typeface="Meiryo UI"/>
              </a:defRPr>
            </a:lvl1pPr>
          </a:lstStyle>
          <a:p>
            <a:pPr>
              <a:defRPr/>
            </a:pPr>
            <a:endParaRPr lang="ja-JP" altLang="en-US"/>
          </a:p>
        </p:txBody>
      </p:sp>
      <p:sp>
        <p:nvSpPr>
          <p:cNvPr id="6" name="スライド番号プレースホルダ 5">
            <a:extLst>
              <a:ext uri="{FF2B5EF4-FFF2-40B4-BE49-F238E27FC236}">
                <a16:creationId xmlns:a16="http://schemas.microsoft.com/office/drawing/2014/main" id="{FAD3D18C-A2CB-52F7-514D-7E844605D5F9}"/>
              </a:ext>
            </a:extLst>
          </p:cNvPr>
          <p:cNvSpPr>
            <a:spLocks noGrp="1"/>
          </p:cNvSpPr>
          <p:nvPr>
            <p:ph type="sldNum" sz="quarter" idx="4"/>
          </p:nvPr>
        </p:nvSpPr>
        <p:spPr>
          <a:xfrm>
            <a:off x="7867650" y="6816725"/>
            <a:ext cx="2393950" cy="384175"/>
          </a:xfrm>
          <a:prstGeom prst="rect">
            <a:avLst/>
          </a:prstGeom>
        </p:spPr>
        <p:txBody>
          <a:bodyPr vert="horz" wrap="square" lIns="99713" tIns="49856" rIns="99713" bIns="49856" numCol="1" anchor="ctr" anchorCtr="0" compatLnSpc="1">
            <a:prstTxWarp prst="textNoShape">
              <a:avLst/>
            </a:prstTxWarp>
          </a:bodyPr>
          <a:lstStyle>
            <a:lvl1pPr algn="r" defTabSz="996950" eaLnBrk="1" hangingPunct="1">
              <a:defRPr sz="1300">
                <a:solidFill>
                  <a:srgbClr val="898989"/>
                </a:solidFill>
                <a:latin typeface="Meiryo UI" panose="020B0604030504040204" pitchFamily="50" charset="-128"/>
                <a:ea typeface="Meiryo UI" panose="020B0604030504040204" pitchFamily="50" charset="-128"/>
              </a:defRPr>
            </a:lvl1pPr>
          </a:lstStyle>
          <a:p>
            <a:pPr>
              <a:defRPr/>
            </a:pPr>
            <a:fld id="{CBA1B2DF-6EEA-47F6-823D-70351D615A01}" type="slidenum">
              <a:rPr lang="ja-JP" altLang="en-US"/>
              <a:pPr>
                <a:defRPr/>
              </a:pPr>
              <a:t>‹#›</a:t>
            </a:fld>
            <a:endParaRPr lang="ja-JP" altLang="en-US"/>
          </a:p>
        </p:txBody>
      </p:sp>
    </p:spTree>
  </p:cSld>
  <p:clrMap bg1="lt1" tx1="dk1" bg2="lt2" tx2="dk2" accent1="accent1" accent2="accent2" accent3="accent3" accent4="accent4" accent5="accent5" accent6="accent6" hlink="hlink" folHlink="folHlink"/>
  <p:sldLayoutIdLst>
    <p:sldLayoutId id="2147487206" r:id="rId1"/>
    <p:sldLayoutId id="2147487207" r:id="rId2"/>
    <p:sldLayoutId id="2147487208" r:id="rId3"/>
    <p:sldLayoutId id="2147487209" r:id="rId4"/>
    <p:sldLayoutId id="2147487210" r:id="rId5"/>
    <p:sldLayoutId id="2147487211" r:id="rId6"/>
    <p:sldLayoutId id="2147487212" r:id="rId7"/>
    <p:sldLayoutId id="2147487213" r:id="rId8"/>
    <p:sldLayoutId id="2147487214" r:id="rId9"/>
    <p:sldLayoutId id="2147487215" r:id="rId10"/>
    <p:sldLayoutId id="2147487216" r:id="rId11"/>
  </p:sldLayoutIdLst>
  <p:hf hdr="0" ftr="0" dt="0"/>
  <p:txStyles>
    <p:titleStyle>
      <a:lvl1pPr algn="ctr" defTabSz="996950" rtl="0" eaLnBrk="0" fontAlgn="base" hangingPunct="0">
        <a:spcBef>
          <a:spcPct val="0"/>
        </a:spcBef>
        <a:spcAft>
          <a:spcPct val="0"/>
        </a:spcAft>
        <a:defRPr kumimoji="1" sz="4800" kern="1200">
          <a:solidFill>
            <a:schemeClr val="tx1"/>
          </a:solidFill>
          <a:latin typeface="+mj-lt"/>
          <a:ea typeface="+mj-ea"/>
          <a:cs typeface="Meiryo UI" pitchFamily="50" charset="-128"/>
        </a:defRPr>
      </a:lvl1pPr>
      <a:lvl2pPr algn="ctr" defTabSz="996950" rtl="0" eaLnBrk="0" fontAlgn="base" hangingPunct="0">
        <a:spcBef>
          <a:spcPct val="0"/>
        </a:spcBef>
        <a:spcAft>
          <a:spcPct val="0"/>
        </a:spcAft>
        <a:defRPr kumimoji="1" sz="4800">
          <a:solidFill>
            <a:schemeClr val="tx1"/>
          </a:solidFill>
          <a:latin typeface="Meiryo UI" pitchFamily="50" charset="-128"/>
          <a:ea typeface="Meiryo UI" pitchFamily="50" charset="-128"/>
          <a:cs typeface="Meiryo UI" pitchFamily="50" charset="-128"/>
        </a:defRPr>
      </a:lvl2pPr>
      <a:lvl3pPr algn="ctr" defTabSz="996950" rtl="0" eaLnBrk="0" fontAlgn="base" hangingPunct="0">
        <a:spcBef>
          <a:spcPct val="0"/>
        </a:spcBef>
        <a:spcAft>
          <a:spcPct val="0"/>
        </a:spcAft>
        <a:defRPr kumimoji="1" sz="4800">
          <a:solidFill>
            <a:schemeClr val="tx1"/>
          </a:solidFill>
          <a:latin typeface="Meiryo UI" pitchFamily="50" charset="-128"/>
          <a:ea typeface="Meiryo UI" pitchFamily="50" charset="-128"/>
          <a:cs typeface="Meiryo UI" pitchFamily="50" charset="-128"/>
        </a:defRPr>
      </a:lvl3pPr>
      <a:lvl4pPr algn="ctr" defTabSz="996950" rtl="0" eaLnBrk="0" fontAlgn="base" hangingPunct="0">
        <a:spcBef>
          <a:spcPct val="0"/>
        </a:spcBef>
        <a:spcAft>
          <a:spcPct val="0"/>
        </a:spcAft>
        <a:defRPr kumimoji="1" sz="4800">
          <a:solidFill>
            <a:schemeClr val="tx1"/>
          </a:solidFill>
          <a:latin typeface="Meiryo UI" pitchFamily="50" charset="-128"/>
          <a:ea typeface="Meiryo UI" pitchFamily="50" charset="-128"/>
          <a:cs typeface="Meiryo UI" pitchFamily="50" charset="-128"/>
        </a:defRPr>
      </a:lvl4pPr>
      <a:lvl5pPr algn="ctr" defTabSz="996950" rtl="0" eaLnBrk="0" fontAlgn="base" hangingPunct="0">
        <a:spcBef>
          <a:spcPct val="0"/>
        </a:spcBef>
        <a:spcAft>
          <a:spcPct val="0"/>
        </a:spcAft>
        <a:defRPr kumimoji="1" sz="4800">
          <a:solidFill>
            <a:schemeClr val="tx1"/>
          </a:solidFill>
          <a:latin typeface="Meiryo UI" pitchFamily="50" charset="-128"/>
          <a:ea typeface="Meiryo UI" pitchFamily="50" charset="-128"/>
          <a:cs typeface="Meiryo UI" pitchFamily="50" charset="-128"/>
        </a:defRPr>
      </a:lvl5pPr>
      <a:lvl6pPr marL="457200" algn="ctr" defTabSz="996950" rtl="0" fontAlgn="base">
        <a:spcBef>
          <a:spcPct val="0"/>
        </a:spcBef>
        <a:spcAft>
          <a:spcPct val="0"/>
        </a:spcAft>
        <a:defRPr kumimoji="1" sz="4800">
          <a:solidFill>
            <a:schemeClr val="tx1"/>
          </a:solidFill>
          <a:latin typeface="Meiryo UI" pitchFamily="50" charset="-128"/>
          <a:ea typeface="Meiryo UI" pitchFamily="50" charset="-128"/>
          <a:cs typeface="Meiryo UI" pitchFamily="50" charset="-128"/>
        </a:defRPr>
      </a:lvl6pPr>
      <a:lvl7pPr marL="914400" algn="ctr" defTabSz="996950" rtl="0" fontAlgn="base">
        <a:spcBef>
          <a:spcPct val="0"/>
        </a:spcBef>
        <a:spcAft>
          <a:spcPct val="0"/>
        </a:spcAft>
        <a:defRPr kumimoji="1" sz="4800">
          <a:solidFill>
            <a:schemeClr val="tx1"/>
          </a:solidFill>
          <a:latin typeface="Meiryo UI" pitchFamily="50" charset="-128"/>
          <a:ea typeface="Meiryo UI" pitchFamily="50" charset="-128"/>
          <a:cs typeface="Meiryo UI" pitchFamily="50" charset="-128"/>
        </a:defRPr>
      </a:lvl7pPr>
      <a:lvl8pPr marL="1371600" algn="ctr" defTabSz="996950" rtl="0" fontAlgn="base">
        <a:spcBef>
          <a:spcPct val="0"/>
        </a:spcBef>
        <a:spcAft>
          <a:spcPct val="0"/>
        </a:spcAft>
        <a:defRPr kumimoji="1" sz="4800">
          <a:solidFill>
            <a:schemeClr val="tx1"/>
          </a:solidFill>
          <a:latin typeface="Meiryo UI" pitchFamily="50" charset="-128"/>
          <a:ea typeface="Meiryo UI" pitchFamily="50" charset="-128"/>
          <a:cs typeface="Meiryo UI" pitchFamily="50" charset="-128"/>
        </a:defRPr>
      </a:lvl8pPr>
      <a:lvl9pPr marL="1828800" algn="ctr" defTabSz="996950" rtl="0" fontAlgn="base">
        <a:spcBef>
          <a:spcPct val="0"/>
        </a:spcBef>
        <a:spcAft>
          <a:spcPct val="0"/>
        </a:spcAft>
        <a:defRPr kumimoji="1" sz="4800">
          <a:solidFill>
            <a:schemeClr val="tx1"/>
          </a:solidFill>
          <a:latin typeface="Meiryo UI" pitchFamily="50" charset="-128"/>
          <a:ea typeface="Meiryo UI" pitchFamily="50" charset="-128"/>
          <a:cs typeface="Meiryo UI" pitchFamily="50" charset="-128"/>
        </a:defRPr>
      </a:lvl9pPr>
    </p:titleStyle>
    <p:bodyStyle>
      <a:lvl1pPr marL="373063" indent="-373063" algn="l" defTabSz="996950" rtl="0" eaLnBrk="0" fontAlgn="base" hangingPunct="0">
        <a:spcBef>
          <a:spcPct val="20000"/>
        </a:spcBef>
        <a:spcAft>
          <a:spcPct val="0"/>
        </a:spcAft>
        <a:buFont typeface="Arial" panose="020B0604020202020204" pitchFamily="34" charset="0"/>
        <a:buChar char="•"/>
        <a:defRPr kumimoji="1" sz="3500" kern="1200">
          <a:solidFill>
            <a:schemeClr val="tx1"/>
          </a:solidFill>
          <a:latin typeface="+mn-lt"/>
          <a:ea typeface="+mn-ea"/>
          <a:cs typeface="Meiryo UI" pitchFamily="50" charset="-128"/>
        </a:defRPr>
      </a:lvl1pPr>
      <a:lvl2pPr marL="809625" indent="-311150" algn="l" defTabSz="996950" rtl="0" eaLnBrk="0" fontAlgn="base" hangingPunct="0">
        <a:spcBef>
          <a:spcPct val="20000"/>
        </a:spcBef>
        <a:spcAft>
          <a:spcPct val="0"/>
        </a:spcAft>
        <a:buFont typeface="Arial" panose="020B0604020202020204" pitchFamily="34" charset="0"/>
        <a:buChar char="–"/>
        <a:defRPr kumimoji="1" sz="3100" kern="1200">
          <a:solidFill>
            <a:schemeClr val="tx1"/>
          </a:solidFill>
          <a:latin typeface="+mn-lt"/>
          <a:ea typeface="+mn-ea"/>
          <a:cs typeface="Meiryo UI" pitchFamily="50" charset="-128"/>
        </a:defRPr>
      </a:lvl2pPr>
      <a:lvl3pPr marL="1246188" indent="-249238" algn="l" defTabSz="996950" rtl="0" eaLnBrk="0" fontAlgn="base" hangingPunct="0">
        <a:spcBef>
          <a:spcPct val="20000"/>
        </a:spcBef>
        <a:spcAft>
          <a:spcPct val="0"/>
        </a:spcAft>
        <a:buFont typeface="Arial" panose="020B0604020202020204" pitchFamily="34" charset="0"/>
        <a:buChar char="•"/>
        <a:defRPr kumimoji="1" sz="2600" kern="1200">
          <a:solidFill>
            <a:schemeClr val="tx1"/>
          </a:solidFill>
          <a:latin typeface="+mn-lt"/>
          <a:ea typeface="+mn-ea"/>
          <a:cs typeface="Meiryo UI" pitchFamily="50" charset="-128"/>
        </a:defRPr>
      </a:lvl3pPr>
      <a:lvl4pPr marL="1744663" indent="-249238" algn="l" defTabSz="996950" rtl="0" eaLnBrk="0" fontAlgn="base" hangingPunct="0">
        <a:spcBef>
          <a:spcPct val="20000"/>
        </a:spcBef>
        <a:spcAft>
          <a:spcPct val="0"/>
        </a:spcAft>
        <a:buFont typeface="Arial" panose="020B0604020202020204" pitchFamily="34" charset="0"/>
        <a:buChar char="–"/>
        <a:defRPr kumimoji="1" sz="2200" kern="1200">
          <a:solidFill>
            <a:schemeClr val="tx1"/>
          </a:solidFill>
          <a:latin typeface="+mn-lt"/>
          <a:ea typeface="+mn-ea"/>
          <a:cs typeface="Meiryo UI" pitchFamily="50" charset="-128"/>
        </a:defRPr>
      </a:lvl4pPr>
      <a:lvl5pPr marL="2243138" indent="-249238" algn="l" defTabSz="996950" rtl="0" eaLnBrk="0" fontAlgn="base" hangingPunct="0">
        <a:spcBef>
          <a:spcPct val="20000"/>
        </a:spcBef>
        <a:spcAft>
          <a:spcPct val="0"/>
        </a:spcAft>
        <a:buFont typeface="Arial" panose="020B0604020202020204" pitchFamily="34" charset="0"/>
        <a:buChar char="»"/>
        <a:defRPr kumimoji="1" sz="2200" kern="1200">
          <a:solidFill>
            <a:schemeClr val="tx1"/>
          </a:solidFill>
          <a:latin typeface="+mn-lt"/>
          <a:ea typeface="+mn-ea"/>
          <a:cs typeface="Meiryo UI" pitchFamily="50" charset="-128"/>
        </a:defRPr>
      </a:lvl5pPr>
      <a:lvl6pPr marL="2742102" indent="-249281" algn="l" defTabSz="997128" rtl="0" eaLnBrk="1" latinLnBrk="0" hangingPunct="1">
        <a:spcBef>
          <a:spcPct val="20000"/>
        </a:spcBef>
        <a:buFont typeface="Arial" pitchFamily="34" charset="0"/>
        <a:buChar char="•"/>
        <a:defRPr kumimoji="1" sz="2200" kern="1200">
          <a:solidFill>
            <a:schemeClr val="tx1"/>
          </a:solidFill>
          <a:latin typeface="+mn-lt"/>
          <a:ea typeface="+mn-ea"/>
          <a:cs typeface="+mn-cs"/>
        </a:defRPr>
      </a:lvl6pPr>
      <a:lvl7pPr marL="3240666" indent="-249281" algn="l" defTabSz="997128" rtl="0" eaLnBrk="1" latinLnBrk="0" hangingPunct="1">
        <a:spcBef>
          <a:spcPct val="20000"/>
        </a:spcBef>
        <a:buFont typeface="Arial" pitchFamily="34" charset="0"/>
        <a:buChar char="•"/>
        <a:defRPr kumimoji="1" sz="2200" kern="1200">
          <a:solidFill>
            <a:schemeClr val="tx1"/>
          </a:solidFill>
          <a:latin typeface="+mn-lt"/>
          <a:ea typeface="+mn-ea"/>
          <a:cs typeface="+mn-cs"/>
        </a:defRPr>
      </a:lvl7pPr>
      <a:lvl8pPr marL="3739229" indent="-249281" algn="l" defTabSz="997128" rtl="0" eaLnBrk="1" latinLnBrk="0" hangingPunct="1">
        <a:spcBef>
          <a:spcPct val="20000"/>
        </a:spcBef>
        <a:buFont typeface="Arial" pitchFamily="34" charset="0"/>
        <a:buChar char="•"/>
        <a:defRPr kumimoji="1" sz="2200" kern="1200">
          <a:solidFill>
            <a:schemeClr val="tx1"/>
          </a:solidFill>
          <a:latin typeface="+mn-lt"/>
          <a:ea typeface="+mn-ea"/>
          <a:cs typeface="+mn-cs"/>
        </a:defRPr>
      </a:lvl8pPr>
      <a:lvl9pPr marL="4237792" indent="-249281" algn="l" defTabSz="997128" rtl="0" eaLnBrk="1" latinLnBrk="0" hangingPunct="1">
        <a:spcBef>
          <a:spcPct val="20000"/>
        </a:spcBef>
        <a:buFont typeface="Arial" pitchFamily="34" charset="0"/>
        <a:buChar char="•"/>
        <a:defRPr kumimoji="1" sz="2200" kern="1200">
          <a:solidFill>
            <a:schemeClr val="tx1"/>
          </a:solidFill>
          <a:latin typeface="+mn-lt"/>
          <a:ea typeface="+mn-ea"/>
          <a:cs typeface="+mn-cs"/>
        </a:defRPr>
      </a:lvl9pPr>
    </p:bodyStyle>
    <p:otherStyle>
      <a:defPPr>
        <a:defRPr lang="ja-JP"/>
      </a:defPPr>
      <a:lvl1pPr marL="0" algn="l" defTabSz="997128" rtl="0" eaLnBrk="1" latinLnBrk="0" hangingPunct="1">
        <a:defRPr kumimoji="1" sz="2000" kern="1200">
          <a:solidFill>
            <a:schemeClr val="tx1"/>
          </a:solidFill>
          <a:latin typeface="+mn-lt"/>
          <a:ea typeface="+mn-ea"/>
          <a:cs typeface="+mn-cs"/>
        </a:defRPr>
      </a:lvl1pPr>
      <a:lvl2pPr marL="498564" algn="l" defTabSz="997128" rtl="0" eaLnBrk="1" latinLnBrk="0" hangingPunct="1">
        <a:defRPr kumimoji="1" sz="2000" kern="1200">
          <a:solidFill>
            <a:schemeClr val="tx1"/>
          </a:solidFill>
          <a:latin typeface="+mn-lt"/>
          <a:ea typeface="+mn-ea"/>
          <a:cs typeface="+mn-cs"/>
        </a:defRPr>
      </a:lvl2pPr>
      <a:lvl3pPr marL="997128" algn="l" defTabSz="997128" rtl="0" eaLnBrk="1" latinLnBrk="0" hangingPunct="1">
        <a:defRPr kumimoji="1" sz="2000" kern="1200">
          <a:solidFill>
            <a:schemeClr val="tx1"/>
          </a:solidFill>
          <a:latin typeface="+mn-lt"/>
          <a:ea typeface="+mn-ea"/>
          <a:cs typeface="+mn-cs"/>
        </a:defRPr>
      </a:lvl3pPr>
      <a:lvl4pPr marL="1495691" algn="l" defTabSz="997128" rtl="0" eaLnBrk="1" latinLnBrk="0" hangingPunct="1">
        <a:defRPr kumimoji="1" sz="2000" kern="1200">
          <a:solidFill>
            <a:schemeClr val="tx1"/>
          </a:solidFill>
          <a:latin typeface="+mn-lt"/>
          <a:ea typeface="+mn-ea"/>
          <a:cs typeface="+mn-cs"/>
        </a:defRPr>
      </a:lvl4pPr>
      <a:lvl5pPr marL="1994256" algn="l" defTabSz="997128" rtl="0" eaLnBrk="1" latinLnBrk="0" hangingPunct="1">
        <a:defRPr kumimoji="1" sz="2000" kern="1200">
          <a:solidFill>
            <a:schemeClr val="tx1"/>
          </a:solidFill>
          <a:latin typeface="+mn-lt"/>
          <a:ea typeface="+mn-ea"/>
          <a:cs typeface="+mn-cs"/>
        </a:defRPr>
      </a:lvl5pPr>
      <a:lvl6pPr marL="2492819" algn="l" defTabSz="997128" rtl="0" eaLnBrk="1" latinLnBrk="0" hangingPunct="1">
        <a:defRPr kumimoji="1" sz="2000" kern="1200">
          <a:solidFill>
            <a:schemeClr val="tx1"/>
          </a:solidFill>
          <a:latin typeface="+mn-lt"/>
          <a:ea typeface="+mn-ea"/>
          <a:cs typeface="+mn-cs"/>
        </a:defRPr>
      </a:lvl6pPr>
      <a:lvl7pPr marL="2991383" algn="l" defTabSz="997128" rtl="0" eaLnBrk="1" latinLnBrk="0" hangingPunct="1">
        <a:defRPr kumimoji="1" sz="2000" kern="1200">
          <a:solidFill>
            <a:schemeClr val="tx1"/>
          </a:solidFill>
          <a:latin typeface="+mn-lt"/>
          <a:ea typeface="+mn-ea"/>
          <a:cs typeface="+mn-cs"/>
        </a:defRPr>
      </a:lvl7pPr>
      <a:lvl8pPr marL="3489947" algn="l" defTabSz="997128" rtl="0" eaLnBrk="1" latinLnBrk="0" hangingPunct="1">
        <a:defRPr kumimoji="1" sz="2000" kern="1200">
          <a:solidFill>
            <a:schemeClr val="tx1"/>
          </a:solidFill>
          <a:latin typeface="+mn-lt"/>
          <a:ea typeface="+mn-ea"/>
          <a:cs typeface="+mn-cs"/>
        </a:defRPr>
      </a:lvl8pPr>
      <a:lvl9pPr marL="3988511" algn="l" defTabSz="997128" rtl="0" eaLnBrk="1" latinLnBrk="0" hangingPunct="1">
        <a:defRPr kumimoji="1"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タイトル 1">
            <a:extLst>
              <a:ext uri="{FF2B5EF4-FFF2-40B4-BE49-F238E27FC236}">
                <a16:creationId xmlns:a16="http://schemas.microsoft.com/office/drawing/2014/main" id="{FD49C5B9-EE34-489E-526F-043159C4CA29}"/>
              </a:ext>
            </a:extLst>
          </p:cNvPr>
          <p:cNvSpPr>
            <a:spLocks noGrp="1"/>
          </p:cNvSpPr>
          <p:nvPr>
            <p:ph type="ctrTitle"/>
          </p:nvPr>
        </p:nvSpPr>
        <p:spPr>
          <a:xfrm>
            <a:off x="104339" y="92872"/>
            <a:ext cx="5353262" cy="712662"/>
          </a:xfrm>
        </p:spPr>
        <p:txBody>
          <a:bodyPr/>
          <a:lstStyle/>
          <a:p>
            <a:pPr algn="l" eaLnBrk="1" hangingPunct="1"/>
            <a:r>
              <a:rPr lang="ja-JP" altLang="en-US" sz="1600" dirty="0">
                <a:latin typeface="Meiryo UI" panose="020B0604030504040204" pitchFamily="50" charset="-128"/>
                <a:ea typeface="Meiryo UI" panose="020B0604030504040204" pitchFamily="50" charset="-128"/>
              </a:rPr>
              <a:t>令和</a:t>
            </a:r>
            <a:r>
              <a:rPr lang="en-US" altLang="ja-JP" sz="1600" dirty="0">
                <a:latin typeface="Meiryo UI" panose="020B0604030504040204" pitchFamily="50" charset="-128"/>
                <a:ea typeface="Meiryo UI" panose="020B0604030504040204" pitchFamily="50" charset="-128"/>
              </a:rPr>
              <a:t>7</a:t>
            </a:r>
            <a:r>
              <a:rPr lang="ja-JP" altLang="en-US" sz="1600" dirty="0">
                <a:latin typeface="Meiryo UI" panose="020B0604030504040204" pitchFamily="50" charset="-128"/>
                <a:ea typeface="Meiryo UI" panose="020B0604030504040204" pitchFamily="50" charset="-128"/>
              </a:rPr>
              <a:t>年度 木質系新素材の開発加速化対策</a:t>
            </a:r>
            <a:br>
              <a:rPr lang="en-US" altLang="ja-JP" sz="1600" dirty="0">
                <a:latin typeface="Meiryo UI" panose="020B0604030504040204" pitchFamily="50" charset="-128"/>
                <a:ea typeface="Meiryo UI" panose="020B0604030504040204" pitchFamily="50" charset="-128"/>
              </a:rPr>
            </a:br>
            <a:r>
              <a:rPr lang="ja-JP" altLang="en-US" sz="1600" dirty="0">
                <a:latin typeface="Meiryo UI" panose="020B0604030504040204" pitchFamily="50" charset="-128"/>
                <a:ea typeface="Meiryo UI" panose="020B0604030504040204" pitchFamily="50" charset="-128"/>
              </a:rPr>
              <a:t>事業概要</a:t>
            </a:r>
          </a:p>
        </p:txBody>
      </p:sp>
      <p:sp>
        <p:nvSpPr>
          <p:cNvPr id="3" name="サブタイトル 2">
            <a:extLst>
              <a:ext uri="{FF2B5EF4-FFF2-40B4-BE49-F238E27FC236}">
                <a16:creationId xmlns:a16="http://schemas.microsoft.com/office/drawing/2014/main" id="{8E288BFF-B0C2-F34F-1FF4-E4757E174052}"/>
              </a:ext>
            </a:extLst>
          </p:cNvPr>
          <p:cNvSpPr>
            <a:spLocks noGrp="1"/>
          </p:cNvSpPr>
          <p:nvPr>
            <p:ph type="subTitle" idx="1"/>
          </p:nvPr>
        </p:nvSpPr>
        <p:spPr>
          <a:xfrm>
            <a:off x="2083938" y="1558613"/>
            <a:ext cx="7448862" cy="1246189"/>
          </a:xfrm>
          <a:solidFill>
            <a:schemeClr val="bg1"/>
          </a:solidFill>
        </p:spPr>
        <p:style>
          <a:lnRef idx="2">
            <a:schemeClr val="dk1"/>
          </a:lnRef>
          <a:fillRef idx="1">
            <a:schemeClr val="lt1"/>
          </a:fillRef>
          <a:effectRef idx="0">
            <a:schemeClr val="dk1"/>
          </a:effectRef>
          <a:fontRef idx="minor">
            <a:schemeClr val="dk1"/>
          </a:fontRef>
        </p:style>
        <p:txBody>
          <a:bodyPr rtlCol="0">
            <a:normAutofit fontScale="92500"/>
          </a:bodyPr>
          <a:lstStyle/>
          <a:p>
            <a:pPr algn="l" defTabSz="997128" eaLnBrk="1" fontAlgn="auto" hangingPunct="1">
              <a:lnSpc>
                <a:spcPct val="110000"/>
              </a:lnSpc>
              <a:spcAft>
                <a:spcPts val="0"/>
              </a:spcAft>
              <a:defRPr/>
            </a:pPr>
            <a:r>
              <a:rPr lang="en-US" altLang="ja-JP" dirty="0">
                <a:solidFill>
                  <a:srgbClr val="FF0000"/>
                </a:solidFill>
              </a:rPr>
              <a:t>○○</a:t>
            </a:r>
            <a:r>
              <a:rPr lang="ja-JP" altLang="ja-JP" dirty="0">
                <a:solidFill>
                  <a:srgbClr val="FF0000"/>
                </a:solidFill>
              </a:rPr>
              <a:t>の課題の解決を図るための</a:t>
            </a:r>
            <a:r>
              <a:rPr lang="en-US" altLang="ja-JP" dirty="0">
                <a:solidFill>
                  <a:srgbClr val="FF0000"/>
                </a:solidFill>
              </a:rPr>
              <a:t>□□</a:t>
            </a:r>
            <a:r>
              <a:rPr lang="ja-JP" altLang="ja-JP" dirty="0">
                <a:solidFill>
                  <a:srgbClr val="FF0000"/>
                </a:solidFill>
              </a:rPr>
              <a:t>（技術等）の開発・実証</a:t>
            </a:r>
            <a:r>
              <a:rPr lang="ja-JP" altLang="en-US" dirty="0">
                <a:solidFill>
                  <a:srgbClr val="FF0000"/>
                </a:solidFill>
              </a:rPr>
              <a:t> </a:t>
            </a:r>
            <a:r>
              <a:rPr lang="ja-JP" altLang="en-US" sz="1400" dirty="0">
                <a:solidFill>
                  <a:srgbClr val="FF0000"/>
                </a:solidFill>
              </a:rPr>
              <a:t>（課題提案書</a:t>
            </a:r>
            <a:r>
              <a:rPr lang="en-US" altLang="ja-JP" sz="1400" dirty="0">
                <a:solidFill>
                  <a:srgbClr val="FF0000"/>
                </a:solidFill>
              </a:rPr>
              <a:t>2</a:t>
            </a:r>
            <a:r>
              <a:rPr lang="ja-JP" altLang="en-US" sz="1400" dirty="0">
                <a:solidFill>
                  <a:srgbClr val="FF0000"/>
                </a:solidFill>
              </a:rPr>
              <a:t> </a:t>
            </a:r>
            <a:r>
              <a:rPr lang="en-US" altLang="ja-JP" sz="1400" dirty="0">
                <a:solidFill>
                  <a:srgbClr val="FF0000"/>
                </a:solidFill>
              </a:rPr>
              <a:t>1.(1)</a:t>
            </a:r>
            <a:r>
              <a:rPr lang="ja-JP" altLang="en-US" sz="1400" dirty="0">
                <a:solidFill>
                  <a:srgbClr val="FF0000"/>
                </a:solidFill>
              </a:rPr>
              <a:t>と統一してください）</a:t>
            </a:r>
            <a:endParaRPr lang="ja-JP" altLang="en-US" b="1" dirty="0">
              <a:solidFill>
                <a:srgbClr val="FF0000"/>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7412" name="テキスト ボックス 4">
            <a:extLst>
              <a:ext uri="{FF2B5EF4-FFF2-40B4-BE49-F238E27FC236}">
                <a16:creationId xmlns:a16="http://schemas.microsoft.com/office/drawing/2014/main" id="{F211F787-2743-2933-6983-898FF53CFCFB}"/>
              </a:ext>
            </a:extLst>
          </p:cNvPr>
          <p:cNvSpPr txBox="1">
            <a:spLocks noChangeArrowheads="1"/>
          </p:cNvSpPr>
          <p:nvPr/>
        </p:nvSpPr>
        <p:spPr bwMode="auto">
          <a:xfrm>
            <a:off x="446400" y="1934931"/>
            <a:ext cx="1475613" cy="6546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9659" tIns="49830" rIns="99659" bIns="49830">
            <a:spAutoFit/>
          </a:bodyPr>
          <a:lstStyle>
            <a:lvl1pPr defTabSz="996950">
              <a:spcBef>
                <a:spcPct val="20000"/>
              </a:spcBef>
              <a:buFont typeface="Arial" panose="020B0604020202020204" pitchFamily="34" charset="0"/>
              <a:buChar char="•"/>
              <a:defRPr kumimoji="1" sz="3500">
                <a:solidFill>
                  <a:schemeClr val="tx1"/>
                </a:solidFill>
                <a:latin typeface="Meiryo UI" panose="020B0604030504040204" pitchFamily="50" charset="-128"/>
                <a:ea typeface="Meiryo UI" panose="020B0604030504040204" pitchFamily="50" charset="-128"/>
              </a:defRPr>
            </a:lvl1pPr>
            <a:lvl2pPr marL="742950" indent="-285750" defTabSz="996950">
              <a:spcBef>
                <a:spcPct val="20000"/>
              </a:spcBef>
              <a:buFont typeface="Arial" panose="020B0604020202020204" pitchFamily="34" charset="0"/>
              <a:buChar char="–"/>
              <a:defRPr kumimoji="1" sz="3100">
                <a:solidFill>
                  <a:schemeClr val="tx1"/>
                </a:solidFill>
                <a:latin typeface="Meiryo UI" panose="020B0604030504040204" pitchFamily="50" charset="-128"/>
                <a:ea typeface="Meiryo UI" panose="020B0604030504040204" pitchFamily="50" charset="-128"/>
              </a:defRPr>
            </a:lvl2pPr>
            <a:lvl3pPr marL="1143000" indent="-228600" defTabSz="996950">
              <a:spcBef>
                <a:spcPct val="20000"/>
              </a:spcBef>
              <a:buFont typeface="Arial" panose="020B0604020202020204" pitchFamily="34" charset="0"/>
              <a:buChar char="•"/>
              <a:defRPr kumimoji="1" sz="2600">
                <a:solidFill>
                  <a:schemeClr val="tx1"/>
                </a:solidFill>
                <a:latin typeface="Meiryo UI" panose="020B0604030504040204" pitchFamily="50" charset="-128"/>
                <a:ea typeface="Meiryo UI" panose="020B0604030504040204" pitchFamily="50" charset="-128"/>
              </a:defRPr>
            </a:lvl3pPr>
            <a:lvl4pPr marL="1600200" indent="-228600" defTabSz="996950">
              <a:spcBef>
                <a:spcPct val="20000"/>
              </a:spcBef>
              <a:buFont typeface="Arial" panose="020B0604020202020204" pitchFamily="34" charset="0"/>
              <a:buChar char="–"/>
              <a:defRPr kumimoji="1" sz="2200">
                <a:solidFill>
                  <a:schemeClr val="tx1"/>
                </a:solidFill>
                <a:latin typeface="Meiryo UI" panose="020B0604030504040204" pitchFamily="50" charset="-128"/>
                <a:ea typeface="Meiryo UI" panose="020B0604030504040204" pitchFamily="50" charset="-128"/>
              </a:defRPr>
            </a:lvl4pPr>
            <a:lvl5pPr marL="2057400" indent="-228600" defTabSz="996950">
              <a:spcBef>
                <a:spcPct val="20000"/>
              </a:spcBef>
              <a:buFont typeface="Arial" panose="020B0604020202020204" pitchFamily="34" charset="0"/>
              <a:buChar char="»"/>
              <a:defRPr kumimoji="1" sz="2200">
                <a:solidFill>
                  <a:schemeClr val="tx1"/>
                </a:solidFill>
                <a:latin typeface="Meiryo UI" panose="020B0604030504040204" pitchFamily="50" charset="-128"/>
                <a:ea typeface="Meiryo UI" panose="020B0604030504040204" pitchFamily="50" charset="-128"/>
              </a:defRPr>
            </a:lvl5pPr>
            <a:lvl6pPr marL="2514600" indent="-228600" defTabSz="996950" eaLnBrk="0" fontAlgn="base" hangingPunct="0">
              <a:spcBef>
                <a:spcPct val="20000"/>
              </a:spcBef>
              <a:spcAft>
                <a:spcPct val="0"/>
              </a:spcAft>
              <a:buFont typeface="Arial" panose="020B0604020202020204" pitchFamily="34" charset="0"/>
              <a:buChar char="»"/>
              <a:defRPr kumimoji="1" sz="2200">
                <a:solidFill>
                  <a:schemeClr val="tx1"/>
                </a:solidFill>
                <a:latin typeface="Meiryo UI" panose="020B0604030504040204" pitchFamily="50" charset="-128"/>
                <a:ea typeface="Meiryo UI" panose="020B0604030504040204" pitchFamily="50" charset="-128"/>
              </a:defRPr>
            </a:lvl6pPr>
            <a:lvl7pPr marL="2971800" indent="-228600" defTabSz="996950" eaLnBrk="0" fontAlgn="base" hangingPunct="0">
              <a:spcBef>
                <a:spcPct val="20000"/>
              </a:spcBef>
              <a:spcAft>
                <a:spcPct val="0"/>
              </a:spcAft>
              <a:buFont typeface="Arial" panose="020B0604020202020204" pitchFamily="34" charset="0"/>
              <a:buChar char="»"/>
              <a:defRPr kumimoji="1" sz="2200">
                <a:solidFill>
                  <a:schemeClr val="tx1"/>
                </a:solidFill>
                <a:latin typeface="Meiryo UI" panose="020B0604030504040204" pitchFamily="50" charset="-128"/>
                <a:ea typeface="Meiryo UI" panose="020B0604030504040204" pitchFamily="50" charset="-128"/>
              </a:defRPr>
            </a:lvl7pPr>
            <a:lvl8pPr marL="3429000" indent="-228600" defTabSz="996950" eaLnBrk="0" fontAlgn="base" hangingPunct="0">
              <a:spcBef>
                <a:spcPct val="20000"/>
              </a:spcBef>
              <a:spcAft>
                <a:spcPct val="0"/>
              </a:spcAft>
              <a:buFont typeface="Arial" panose="020B0604020202020204" pitchFamily="34" charset="0"/>
              <a:buChar char="»"/>
              <a:defRPr kumimoji="1" sz="2200">
                <a:solidFill>
                  <a:schemeClr val="tx1"/>
                </a:solidFill>
                <a:latin typeface="Meiryo UI" panose="020B0604030504040204" pitchFamily="50" charset="-128"/>
                <a:ea typeface="Meiryo UI" panose="020B0604030504040204" pitchFamily="50" charset="-128"/>
              </a:defRPr>
            </a:lvl8pPr>
            <a:lvl9pPr marL="3886200" indent="-228600" defTabSz="996950" eaLnBrk="0" fontAlgn="base" hangingPunct="0">
              <a:spcBef>
                <a:spcPct val="20000"/>
              </a:spcBef>
              <a:spcAft>
                <a:spcPct val="0"/>
              </a:spcAft>
              <a:buFont typeface="Arial" panose="020B0604020202020204" pitchFamily="34" charset="0"/>
              <a:buChar char="»"/>
              <a:defRPr kumimoji="1" sz="2200">
                <a:solidFill>
                  <a:schemeClr val="tx1"/>
                </a:solidFill>
                <a:latin typeface="Meiryo UI" panose="020B0604030504040204" pitchFamily="50" charset="-128"/>
                <a:ea typeface="Meiryo UI" panose="020B0604030504040204" pitchFamily="50" charset="-128"/>
              </a:defRPr>
            </a:lvl9pPr>
          </a:lstStyle>
          <a:p>
            <a:pPr algn="ctr" eaLnBrk="1" hangingPunct="1">
              <a:spcBef>
                <a:spcPct val="0"/>
              </a:spcBef>
              <a:buFontTx/>
              <a:buNone/>
            </a:pPr>
            <a:r>
              <a:rPr lang="ja-JP" altLang="en-US" sz="1800" dirty="0">
                <a:solidFill>
                  <a:srgbClr val="000000"/>
                </a:solidFill>
              </a:rPr>
              <a:t>開発・実証のテーマ</a:t>
            </a:r>
          </a:p>
        </p:txBody>
      </p:sp>
      <p:sp>
        <p:nvSpPr>
          <p:cNvPr id="17413" name="テキスト ボックス 5">
            <a:extLst>
              <a:ext uri="{FF2B5EF4-FFF2-40B4-BE49-F238E27FC236}">
                <a16:creationId xmlns:a16="http://schemas.microsoft.com/office/drawing/2014/main" id="{B6252DDD-692A-A5BC-A94F-933502CC7A61}"/>
              </a:ext>
            </a:extLst>
          </p:cNvPr>
          <p:cNvSpPr txBox="1">
            <a:spLocks noChangeArrowheads="1"/>
          </p:cNvSpPr>
          <p:nvPr/>
        </p:nvSpPr>
        <p:spPr bwMode="auto">
          <a:xfrm>
            <a:off x="363538" y="3662497"/>
            <a:ext cx="1616075" cy="387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9659" tIns="49830" rIns="99659" bIns="49830">
            <a:spAutoFit/>
          </a:bodyPr>
          <a:lstStyle>
            <a:lvl1pPr defTabSz="996950">
              <a:spcBef>
                <a:spcPct val="20000"/>
              </a:spcBef>
              <a:buFont typeface="Arial" panose="020B0604020202020204" pitchFamily="34" charset="0"/>
              <a:buChar char="•"/>
              <a:defRPr kumimoji="1" sz="3500">
                <a:solidFill>
                  <a:schemeClr val="tx1"/>
                </a:solidFill>
                <a:latin typeface="Meiryo UI" panose="020B0604030504040204" pitchFamily="50" charset="-128"/>
                <a:ea typeface="Meiryo UI" panose="020B0604030504040204" pitchFamily="50" charset="-128"/>
              </a:defRPr>
            </a:lvl1pPr>
            <a:lvl2pPr marL="742950" indent="-285750" defTabSz="996950">
              <a:spcBef>
                <a:spcPct val="20000"/>
              </a:spcBef>
              <a:buFont typeface="Arial" panose="020B0604020202020204" pitchFamily="34" charset="0"/>
              <a:buChar char="–"/>
              <a:defRPr kumimoji="1" sz="3100">
                <a:solidFill>
                  <a:schemeClr val="tx1"/>
                </a:solidFill>
                <a:latin typeface="Meiryo UI" panose="020B0604030504040204" pitchFamily="50" charset="-128"/>
                <a:ea typeface="Meiryo UI" panose="020B0604030504040204" pitchFamily="50" charset="-128"/>
              </a:defRPr>
            </a:lvl2pPr>
            <a:lvl3pPr marL="1143000" indent="-228600" defTabSz="996950">
              <a:spcBef>
                <a:spcPct val="20000"/>
              </a:spcBef>
              <a:buFont typeface="Arial" panose="020B0604020202020204" pitchFamily="34" charset="0"/>
              <a:buChar char="•"/>
              <a:defRPr kumimoji="1" sz="2600">
                <a:solidFill>
                  <a:schemeClr val="tx1"/>
                </a:solidFill>
                <a:latin typeface="Meiryo UI" panose="020B0604030504040204" pitchFamily="50" charset="-128"/>
                <a:ea typeface="Meiryo UI" panose="020B0604030504040204" pitchFamily="50" charset="-128"/>
              </a:defRPr>
            </a:lvl3pPr>
            <a:lvl4pPr marL="1600200" indent="-228600" defTabSz="996950">
              <a:spcBef>
                <a:spcPct val="20000"/>
              </a:spcBef>
              <a:buFont typeface="Arial" panose="020B0604020202020204" pitchFamily="34" charset="0"/>
              <a:buChar char="–"/>
              <a:defRPr kumimoji="1" sz="2200">
                <a:solidFill>
                  <a:schemeClr val="tx1"/>
                </a:solidFill>
                <a:latin typeface="Meiryo UI" panose="020B0604030504040204" pitchFamily="50" charset="-128"/>
                <a:ea typeface="Meiryo UI" panose="020B0604030504040204" pitchFamily="50" charset="-128"/>
              </a:defRPr>
            </a:lvl4pPr>
            <a:lvl5pPr marL="2057400" indent="-228600" defTabSz="996950">
              <a:spcBef>
                <a:spcPct val="20000"/>
              </a:spcBef>
              <a:buFont typeface="Arial" panose="020B0604020202020204" pitchFamily="34" charset="0"/>
              <a:buChar char="»"/>
              <a:defRPr kumimoji="1" sz="2200">
                <a:solidFill>
                  <a:schemeClr val="tx1"/>
                </a:solidFill>
                <a:latin typeface="Meiryo UI" panose="020B0604030504040204" pitchFamily="50" charset="-128"/>
                <a:ea typeface="Meiryo UI" panose="020B0604030504040204" pitchFamily="50" charset="-128"/>
              </a:defRPr>
            </a:lvl5pPr>
            <a:lvl6pPr marL="2514600" indent="-228600" defTabSz="996950" eaLnBrk="0" fontAlgn="base" hangingPunct="0">
              <a:spcBef>
                <a:spcPct val="20000"/>
              </a:spcBef>
              <a:spcAft>
                <a:spcPct val="0"/>
              </a:spcAft>
              <a:buFont typeface="Arial" panose="020B0604020202020204" pitchFamily="34" charset="0"/>
              <a:buChar char="»"/>
              <a:defRPr kumimoji="1" sz="2200">
                <a:solidFill>
                  <a:schemeClr val="tx1"/>
                </a:solidFill>
                <a:latin typeface="Meiryo UI" panose="020B0604030504040204" pitchFamily="50" charset="-128"/>
                <a:ea typeface="Meiryo UI" panose="020B0604030504040204" pitchFamily="50" charset="-128"/>
              </a:defRPr>
            </a:lvl6pPr>
            <a:lvl7pPr marL="2971800" indent="-228600" defTabSz="996950" eaLnBrk="0" fontAlgn="base" hangingPunct="0">
              <a:spcBef>
                <a:spcPct val="20000"/>
              </a:spcBef>
              <a:spcAft>
                <a:spcPct val="0"/>
              </a:spcAft>
              <a:buFont typeface="Arial" panose="020B0604020202020204" pitchFamily="34" charset="0"/>
              <a:buChar char="»"/>
              <a:defRPr kumimoji="1" sz="2200">
                <a:solidFill>
                  <a:schemeClr val="tx1"/>
                </a:solidFill>
                <a:latin typeface="Meiryo UI" panose="020B0604030504040204" pitchFamily="50" charset="-128"/>
                <a:ea typeface="Meiryo UI" panose="020B0604030504040204" pitchFamily="50" charset="-128"/>
              </a:defRPr>
            </a:lvl7pPr>
            <a:lvl8pPr marL="3429000" indent="-228600" defTabSz="996950" eaLnBrk="0" fontAlgn="base" hangingPunct="0">
              <a:spcBef>
                <a:spcPct val="20000"/>
              </a:spcBef>
              <a:spcAft>
                <a:spcPct val="0"/>
              </a:spcAft>
              <a:buFont typeface="Arial" panose="020B0604020202020204" pitchFamily="34" charset="0"/>
              <a:buChar char="»"/>
              <a:defRPr kumimoji="1" sz="2200">
                <a:solidFill>
                  <a:schemeClr val="tx1"/>
                </a:solidFill>
                <a:latin typeface="Meiryo UI" panose="020B0604030504040204" pitchFamily="50" charset="-128"/>
                <a:ea typeface="Meiryo UI" panose="020B0604030504040204" pitchFamily="50" charset="-128"/>
              </a:defRPr>
            </a:lvl8pPr>
            <a:lvl9pPr marL="3886200" indent="-228600" defTabSz="996950" eaLnBrk="0" fontAlgn="base" hangingPunct="0">
              <a:spcBef>
                <a:spcPct val="20000"/>
              </a:spcBef>
              <a:spcAft>
                <a:spcPct val="0"/>
              </a:spcAft>
              <a:buFont typeface="Arial" panose="020B0604020202020204" pitchFamily="34" charset="0"/>
              <a:buChar char="»"/>
              <a:defRPr kumimoji="1" sz="2200">
                <a:solidFill>
                  <a:schemeClr val="tx1"/>
                </a:solidFill>
                <a:latin typeface="Meiryo UI" panose="020B0604030504040204" pitchFamily="50" charset="-128"/>
                <a:ea typeface="Meiryo UI" panose="020B0604030504040204" pitchFamily="50" charset="-128"/>
              </a:defRPr>
            </a:lvl9pPr>
          </a:lstStyle>
          <a:p>
            <a:pPr algn="ctr" eaLnBrk="1" hangingPunct="1">
              <a:spcBef>
                <a:spcPct val="0"/>
              </a:spcBef>
              <a:buFontTx/>
              <a:buNone/>
            </a:pPr>
            <a:r>
              <a:rPr lang="ja-JP" altLang="en-US" sz="1800" dirty="0">
                <a:solidFill>
                  <a:srgbClr val="000000"/>
                </a:solidFill>
              </a:rPr>
              <a:t>提案者</a:t>
            </a:r>
          </a:p>
        </p:txBody>
      </p:sp>
      <p:sp>
        <p:nvSpPr>
          <p:cNvPr id="17414" name="サブタイトル 2">
            <a:extLst>
              <a:ext uri="{FF2B5EF4-FFF2-40B4-BE49-F238E27FC236}">
                <a16:creationId xmlns:a16="http://schemas.microsoft.com/office/drawing/2014/main" id="{1CE195BD-18FC-9605-0D33-C4CA91F993D9}"/>
              </a:ext>
            </a:extLst>
          </p:cNvPr>
          <p:cNvSpPr txBox="1">
            <a:spLocks/>
          </p:cNvSpPr>
          <p:nvPr/>
        </p:nvSpPr>
        <p:spPr bwMode="auto">
          <a:xfrm>
            <a:off x="2112963" y="3624397"/>
            <a:ext cx="7675562" cy="463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9659" tIns="49830" rIns="99659" bIns="49830"/>
          <a:lstStyle>
            <a:lvl1pPr defTabSz="996950">
              <a:spcBef>
                <a:spcPct val="20000"/>
              </a:spcBef>
              <a:buFont typeface="Arial" panose="020B0604020202020204" pitchFamily="34" charset="0"/>
              <a:buChar char="•"/>
              <a:defRPr kumimoji="1" sz="3500">
                <a:solidFill>
                  <a:schemeClr val="tx1"/>
                </a:solidFill>
                <a:latin typeface="Meiryo UI" panose="020B0604030504040204" pitchFamily="50" charset="-128"/>
                <a:ea typeface="Meiryo UI" panose="020B0604030504040204" pitchFamily="50" charset="-128"/>
              </a:defRPr>
            </a:lvl1pPr>
            <a:lvl2pPr marL="742950" indent="-285750" defTabSz="996950">
              <a:spcBef>
                <a:spcPct val="20000"/>
              </a:spcBef>
              <a:buFont typeface="Arial" panose="020B0604020202020204" pitchFamily="34" charset="0"/>
              <a:buChar char="–"/>
              <a:defRPr kumimoji="1" sz="3100">
                <a:solidFill>
                  <a:schemeClr val="tx1"/>
                </a:solidFill>
                <a:latin typeface="Meiryo UI" panose="020B0604030504040204" pitchFamily="50" charset="-128"/>
                <a:ea typeface="Meiryo UI" panose="020B0604030504040204" pitchFamily="50" charset="-128"/>
              </a:defRPr>
            </a:lvl2pPr>
            <a:lvl3pPr marL="1143000" indent="-228600" defTabSz="996950">
              <a:spcBef>
                <a:spcPct val="20000"/>
              </a:spcBef>
              <a:buFont typeface="Arial" panose="020B0604020202020204" pitchFamily="34" charset="0"/>
              <a:buChar char="•"/>
              <a:defRPr kumimoji="1" sz="2600">
                <a:solidFill>
                  <a:schemeClr val="tx1"/>
                </a:solidFill>
                <a:latin typeface="Meiryo UI" panose="020B0604030504040204" pitchFamily="50" charset="-128"/>
                <a:ea typeface="Meiryo UI" panose="020B0604030504040204" pitchFamily="50" charset="-128"/>
              </a:defRPr>
            </a:lvl3pPr>
            <a:lvl4pPr marL="1600200" indent="-228600" defTabSz="996950">
              <a:spcBef>
                <a:spcPct val="20000"/>
              </a:spcBef>
              <a:buFont typeface="Arial" panose="020B0604020202020204" pitchFamily="34" charset="0"/>
              <a:buChar char="–"/>
              <a:defRPr kumimoji="1" sz="2200">
                <a:solidFill>
                  <a:schemeClr val="tx1"/>
                </a:solidFill>
                <a:latin typeface="Meiryo UI" panose="020B0604030504040204" pitchFamily="50" charset="-128"/>
                <a:ea typeface="Meiryo UI" panose="020B0604030504040204" pitchFamily="50" charset="-128"/>
              </a:defRPr>
            </a:lvl4pPr>
            <a:lvl5pPr marL="2057400" indent="-228600" defTabSz="996950">
              <a:spcBef>
                <a:spcPct val="20000"/>
              </a:spcBef>
              <a:buFont typeface="Arial" panose="020B0604020202020204" pitchFamily="34" charset="0"/>
              <a:buChar char="»"/>
              <a:defRPr kumimoji="1" sz="2200">
                <a:solidFill>
                  <a:schemeClr val="tx1"/>
                </a:solidFill>
                <a:latin typeface="Meiryo UI" panose="020B0604030504040204" pitchFamily="50" charset="-128"/>
                <a:ea typeface="Meiryo UI" panose="020B0604030504040204" pitchFamily="50" charset="-128"/>
              </a:defRPr>
            </a:lvl5pPr>
            <a:lvl6pPr marL="2514600" indent="-228600" defTabSz="996950" eaLnBrk="0" fontAlgn="base" hangingPunct="0">
              <a:spcBef>
                <a:spcPct val="20000"/>
              </a:spcBef>
              <a:spcAft>
                <a:spcPct val="0"/>
              </a:spcAft>
              <a:buFont typeface="Arial" panose="020B0604020202020204" pitchFamily="34" charset="0"/>
              <a:buChar char="»"/>
              <a:defRPr kumimoji="1" sz="2200">
                <a:solidFill>
                  <a:schemeClr val="tx1"/>
                </a:solidFill>
                <a:latin typeface="Meiryo UI" panose="020B0604030504040204" pitchFamily="50" charset="-128"/>
                <a:ea typeface="Meiryo UI" panose="020B0604030504040204" pitchFamily="50" charset="-128"/>
              </a:defRPr>
            </a:lvl6pPr>
            <a:lvl7pPr marL="2971800" indent="-228600" defTabSz="996950" eaLnBrk="0" fontAlgn="base" hangingPunct="0">
              <a:spcBef>
                <a:spcPct val="20000"/>
              </a:spcBef>
              <a:spcAft>
                <a:spcPct val="0"/>
              </a:spcAft>
              <a:buFont typeface="Arial" panose="020B0604020202020204" pitchFamily="34" charset="0"/>
              <a:buChar char="»"/>
              <a:defRPr kumimoji="1" sz="2200">
                <a:solidFill>
                  <a:schemeClr val="tx1"/>
                </a:solidFill>
                <a:latin typeface="Meiryo UI" panose="020B0604030504040204" pitchFamily="50" charset="-128"/>
                <a:ea typeface="Meiryo UI" panose="020B0604030504040204" pitchFamily="50" charset="-128"/>
              </a:defRPr>
            </a:lvl7pPr>
            <a:lvl8pPr marL="3429000" indent="-228600" defTabSz="996950" eaLnBrk="0" fontAlgn="base" hangingPunct="0">
              <a:spcBef>
                <a:spcPct val="20000"/>
              </a:spcBef>
              <a:spcAft>
                <a:spcPct val="0"/>
              </a:spcAft>
              <a:buFont typeface="Arial" panose="020B0604020202020204" pitchFamily="34" charset="0"/>
              <a:buChar char="»"/>
              <a:defRPr kumimoji="1" sz="2200">
                <a:solidFill>
                  <a:schemeClr val="tx1"/>
                </a:solidFill>
                <a:latin typeface="Meiryo UI" panose="020B0604030504040204" pitchFamily="50" charset="-128"/>
                <a:ea typeface="Meiryo UI" panose="020B0604030504040204" pitchFamily="50" charset="-128"/>
              </a:defRPr>
            </a:lvl8pPr>
            <a:lvl9pPr marL="3886200" indent="-228600" defTabSz="996950" eaLnBrk="0" fontAlgn="base" hangingPunct="0">
              <a:spcBef>
                <a:spcPct val="20000"/>
              </a:spcBef>
              <a:spcAft>
                <a:spcPct val="0"/>
              </a:spcAft>
              <a:buFont typeface="Arial" panose="020B0604020202020204" pitchFamily="34" charset="0"/>
              <a:buChar char="»"/>
              <a:defRPr kumimoji="1" sz="2200">
                <a:solidFill>
                  <a:schemeClr val="tx1"/>
                </a:solidFill>
                <a:latin typeface="Meiryo UI" panose="020B0604030504040204" pitchFamily="50" charset="-128"/>
                <a:ea typeface="Meiryo UI" panose="020B0604030504040204" pitchFamily="50" charset="-128"/>
              </a:defRPr>
            </a:lvl9pPr>
          </a:lstStyle>
          <a:p>
            <a:pPr eaLnBrk="1" hangingPunct="1">
              <a:buFontTx/>
              <a:buNone/>
            </a:pPr>
            <a:r>
              <a:rPr lang="ja-JP" altLang="en-US" sz="2400" dirty="0">
                <a:solidFill>
                  <a:srgbClr val="FF0000"/>
                </a:solidFill>
              </a:rPr>
              <a:t>○○○○○</a:t>
            </a:r>
            <a:r>
              <a:rPr lang="en-US" altLang="ja-JP" sz="1400" dirty="0">
                <a:solidFill>
                  <a:srgbClr val="FF0000"/>
                </a:solidFill>
              </a:rPr>
              <a:t>(</a:t>
            </a:r>
            <a:r>
              <a:rPr lang="ja-JP" altLang="en-US" sz="1400" dirty="0">
                <a:solidFill>
                  <a:srgbClr val="FF0000"/>
                </a:solidFill>
              </a:rPr>
              <a:t>共同提案の場合は代表事業者を一番上にしてください</a:t>
            </a:r>
            <a:r>
              <a:rPr lang="en-US" altLang="ja-JP" sz="1400" dirty="0">
                <a:solidFill>
                  <a:srgbClr val="FF0000"/>
                </a:solidFill>
              </a:rPr>
              <a:t>)</a:t>
            </a:r>
            <a:endParaRPr lang="ja-JP" altLang="en-US" sz="2400" dirty="0">
              <a:solidFill>
                <a:srgbClr val="FF0000"/>
              </a:solidFill>
            </a:endParaRPr>
          </a:p>
        </p:txBody>
      </p:sp>
      <p:sp>
        <p:nvSpPr>
          <p:cNvPr id="17423" name="スライド番号プレースホルダー 1">
            <a:extLst>
              <a:ext uri="{FF2B5EF4-FFF2-40B4-BE49-F238E27FC236}">
                <a16:creationId xmlns:a16="http://schemas.microsoft.com/office/drawing/2014/main" id="{91F55BD7-7770-4F88-6223-EAC6816B2249}"/>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fld id="{87CF8D60-2D57-49B9-BB68-52BA166392D1}" type="slidenum">
              <a:rPr lang="ja-JP" altLang="en-US" smtClean="0">
                <a:solidFill>
                  <a:srgbClr val="898989"/>
                </a:solidFill>
                <a:latin typeface="Meiryo UI" panose="020B0604030504040204" pitchFamily="50" charset="-128"/>
                <a:ea typeface="Meiryo UI" panose="020B0604030504040204" pitchFamily="50" charset="-128"/>
              </a:rPr>
              <a:pPr/>
              <a:t>1</a:t>
            </a:fld>
            <a:endParaRPr lang="ja-JP" altLang="en-US">
              <a:solidFill>
                <a:srgbClr val="898989"/>
              </a:solidFill>
              <a:latin typeface="Meiryo UI" panose="020B0604030504040204" pitchFamily="50" charset="-128"/>
              <a:ea typeface="Meiryo UI" panose="020B0604030504040204" pitchFamily="50" charset="-128"/>
            </a:endParaRPr>
          </a:p>
        </p:txBody>
      </p:sp>
      <p:sp>
        <p:nvSpPr>
          <p:cNvPr id="4" name="テキスト ボックス 3">
            <a:extLst>
              <a:ext uri="{FF2B5EF4-FFF2-40B4-BE49-F238E27FC236}">
                <a16:creationId xmlns:a16="http://schemas.microsoft.com/office/drawing/2014/main" id="{21DF9A19-8297-B39E-A42B-4DF0B1F02495}"/>
              </a:ext>
            </a:extLst>
          </p:cNvPr>
          <p:cNvSpPr txBox="1"/>
          <p:nvPr/>
        </p:nvSpPr>
        <p:spPr>
          <a:xfrm>
            <a:off x="1185134" y="6355717"/>
            <a:ext cx="7891329" cy="811425"/>
          </a:xfrm>
          <a:prstGeom prst="rect">
            <a:avLst/>
          </a:prstGeom>
          <a:solidFill>
            <a:schemeClr val="bg1">
              <a:lumMod val="95000"/>
            </a:schemeClr>
          </a:solidFill>
          <a:ln w="3175">
            <a:solidFill>
              <a:schemeClr val="tx1"/>
            </a:solidFill>
            <a:prstDash val="sysDash"/>
          </a:ln>
          <a:effectLst/>
        </p:spPr>
        <p:txBody>
          <a:bodyPr anchor="ctr"/>
          <a:lstStyle/>
          <a:p>
            <a:pPr eaLnBrk="1" fontAlgn="auto" hangingPunct="1">
              <a:spcBef>
                <a:spcPts val="0"/>
              </a:spcBef>
              <a:spcAft>
                <a:spcPts val="0"/>
              </a:spcAft>
              <a:defRPr/>
            </a:pPr>
            <a:r>
              <a:rPr lang="en-US" altLang="ja-JP" sz="1200" dirty="0">
                <a:solidFill>
                  <a:srgbClr val="FF0000"/>
                </a:solidFill>
                <a:latin typeface="Meiryo UI" panose="020B0604030504040204" pitchFamily="50" charset="-128"/>
                <a:ea typeface="Meiryo UI" panose="020B0604030504040204" pitchFamily="50" charset="-128"/>
              </a:rPr>
              <a:t>【</a:t>
            </a:r>
            <a:r>
              <a:rPr lang="ja-JP" altLang="en-US" sz="1200" dirty="0">
                <a:solidFill>
                  <a:srgbClr val="FF0000"/>
                </a:solidFill>
                <a:latin typeface="Meiryo UI" panose="020B0604030504040204" pitchFamily="50" charset="-128"/>
                <a:ea typeface="Meiryo UI" panose="020B0604030504040204" pitchFamily="50" charset="-128"/>
              </a:rPr>
              <a:t>作成上の注意</a:t>
            </a:r>
            <a:r>
              <a:rPr lang="en-US" altLang="ja-JP" sz="1200" dirty="0">
                <a:solidFill>
                  <a:srgbClr val="FF0000"/>
                </a:solidFill>
                <a:latin typeface="Meiryo UI" panose="020B0604030504040204" pitchFamily="50" charset="-128"/>
                <a:ea typeface="Meiryo UI" panose="020B0604030504040204" pitchFamily="50" charset="-128"/>
              </a:rPr>
              <a:t>】</a:t>
            </a:r>
          </a:p>
          <a:p>
            <a:pPr marL="342900" indent="-342900" eaLnBrk="1" fontAlgn="auto" hangingPunct="1">
              <a:spcBef>
                <a:spcPts val="0"/>
              </a:spcBef>
              <a:spcAft>
                <a:spcPts val="0"/>
              </a:spcAft>
              <a:buFont typeface="+mj-lt"/>
              <a:buAutoNum type="arabicPeriod"/>
              <a:defRPr/>
            </a:pPr>
            <a:r>
              <a:rPr lang="ja-JP" altLang="en-US" sz="1200" dirty="0">
                <a:solidFill>
                  <a:srgbClr val="FF0000"/>
                </a:solidFill>
                <a:latin typeface="Meiryo UI" panose="020B0604030504040204" pitchFamily="50" charset="-128"/>
                <a:ea typeface="Meiryo UI" panose="020B0604030504040204" pitchFamily="50" charset="-128"/>
              </a:rPr>
              <a:t>ヒアリング審査を行う際には、本資料を用いてご説明いただきます。文字サイズ（</a:t>
            </a:r>
            <a:r>
              <a:rPr lang="en-US" altLang="ja-JP" sz="1200" dirty="0">
                <a:solidFill>
                  <a:srgbClr val="FF0000"/>
                </a:solidFill>
                <a:latin typeface="Meiryo UI" panose="020B0604030504040204" pitchFamily="50" charset="-128"/>
                <a:ea typeface="Meiryo UI" panose="020B0604030504040204" pitchFamily="50" charset="-128"/>
              </a:rPr>
              <a:t>14pt</a:t>
            </a:r>
            <a:r>
              <a:rPr lang="ja-JP" altLang="en-US" sz="1200" dirty="0">
                <a:solidFill>
                  <a:srgbClr val="FF0000"/>
                </a:solidFill>
                <a:latin typeface="Meiryo UI" panose="020B0604030504040204" pitchFamily="50" charset="-128"/>
                <a:ea typeface="Meiryo UI" panose="020B0604030504040204" pitchFamily="50" charset="-128"/>
              </a:rPr>
              <a:t>が望ましい）等に注意してください。</a:t>
            </a:r>
            <a:endParaRPr lang="en-US" altLang="ja-JP" sz="1200" dirty="0">
              <a:solidFill>
                <a:srgbClr val="FF0000"/>
              </a:solidFill>
              <a:latin typeface="Meiryo UI" panose="020B0604030504040204" pitchFamily="50" charset="-128"/>
              <a:ea typeface="Meiryo UI" panose="020B0604030504040204" pitchFamily="50" charset="-128"/>
            </a:endParaRPr>
          </a:p>
          <a:p>
            <a:pPr marL="342900" indent="-342900" eaLnBrk="1" fontAlgn="auto" hangingPunct="1">
              <a:spcBef>
                <a:spcPts val="0"/>
              </a:spcBef>
              <a:spcAft>
                <a:spcPts val="0"/>
              </a:spcAft>
              <a:buFont typeface="+mj-lt"/>
              <a:buAutoNum type="arabicPeriod"/>
              <a:defRPr/>
            </a:pPr>
            <a:r>
              <a:rPr lang="ja-JP" altLang="en-US" sz="1200" dirty="0">
                <a:solidFill>
                  <a:srgbClr val="FF0000"/>
                </a:solidFill>
                <a:latin typeface="Meiryo UI" panose="020B0604030504040204" pitchFamily="50" charset="-128"/>
                <a:ea typeface="Meiryo UI" panose="020B0604030504040204" pitchFamily="50" charset="-128"/>
              </a:rPr>
              <a:t>枠線等については、必要に応じて適宜変更を行い、表や行の追加・削除を行ってください。</a:t>
            </a:r>
            <a:endParaRPr lang="en-US" altLang="ja-JP" sz="1200" dirty="0">
              <a:solidFill>
                <a:srgbClr val="FF0000"/>
              </a:solidFill>
              <a:latin typeface="Meiryo UI" panose="020B0604030504040204" pitchFamily="50" charset="-128"/>
              <a:ea typeface="Meiryo UI" panose="020B0604030504040204" pitchFamily="50" charset="-128"/>
            </a:endParaRPr>
          </a:p>
          <a:p>
            <a:pPr marL="342900" indent="-342900" eaLnBrk="1" fontAlgn="auto" hangingPunct="1">
              <a:spcBef>
                <a:spcPts val="0"/>
              </a:spcBef>
              <a:spcAft>
                <a:spcPts val="0"/>
              </a:spcAft>
              <a:buFont typeface="+mj-lt"/>
              <a:buAutoNum type="arabicPeriod"/>
              <a:defRPr/>
            </a:pPr>
            <a:r>
              <a:rPr lang="ja-JP" altLang="en-US" sz="1200" dirty="0">
                <a:solidFill>
                  <a:srgbClr val="FF0000"/>
                </a:solidFill>
                <a:latin typeface="Meiryo UI" panose="020B0604030504040204" pitchFamily="50" charset="-128"/>
                <a:ea typeface="Meiryo UI" panose="020B0604030504040204" pitchFamily="50" charset="-128"/>
              </a:rPr>
              <a:t>赤字や記載例は資料作成のための補足説明です。提出時には削除してください。本注意事項も同様です。</a:t>
            </a:r>
            <a:endParaRPr lang="en-US" altLang="ja-JP" sz="1200" dirty="0">
              <a:solidFill>
                <a:srgbClr val="FF0000"/>
              </a:solidFill>
              <a:latin typeface="Meiryo UI" panose="020B0604030504040204" pitchFamily="50" charset="-128"/>
              <a:ea typeface="Meiryo UI" panose="020B0604030504040204" pitchFamily="50" charset="-128"/>
            </a:endParaRPr>
          </a:p>
        </p:txBody>
      </p:sp>
      <p:graphicFrame>
        <p:nvGraphicFramePr>
          <p:cNvPr id="2" name="表 5">
            <a:extLst>
              <a:ext uri="{FF2B5EF4-FFF2-40B4-BE49-F238E27FC236}">
                <a16:creationId xmlns:a16="http://schemas.microsoft.com/office/drawing/2014/main" id="{E71954AD-4D46-716A-1937-5F037881F923}"/>
              </a:ext>
            </a:extLst>
          </p:cNvPr>
          <p:cNvGraphicFramePr>
            <a:graphicFrameLocks noGrp="1"/>
          </p:cNvGraphicFramePr>
          <p:nvPr>
            <p:extLst>
              <p:ext uri="{D42A27DB-BD31-4B8C-83A1-F6EECF244321}">
                <p14:modId xmlns:p14="http://schemas.microsoft.com/office/powerpoint/2010/main" val="1001731402"/>
              </p:ext>
            </p:extLst>
          </p:nvPr>
        </p:nvGraphicFramePr>
        <p:xfrm>
          <a:off x="290719" y="5265376"/>
          <a:ext cx="9680162" cy="811424"/>
        </p:xfrm>
        <a:graphic>
          <a:graphicData uri="http://schemas.openxmlformats.org/drawingml/2006/table">
            <a:tbl>
              <a:tblPr firstRow="1" bandRow="1">
                <a:tableStyleId>{5940675A-B579-460E-94D1-54222C63F5DA}</a:tableStyleId>
              </a:tblPr>
              <a:tblGrid>
                <a:gridCol w="545890">
                  <a:extLst>
                    <a:ext uri="{9D8B030D-6E8A-4147-A177-3AD203B41FA5}">
                      <a16:colId xmlns:a16="http://schemas.microsoft.com/office/drawing/2014/main" val="963925046"/>
                    </a:ext>
                  </a:extLst>
                </a:gridCol>
                <a:gridCol w="9134272">
                  <a:extLst>
                    <a:ext uri="{9D8B030D-6E8A-4147-A177-3AD203B41FA5}">
                      <a16:colId xmlns:a16="http://schemas.microsoft.com/office/drawing/2014/main" val="1160871818"/>
                    </a:ext>
                  </a:extLst>
                </a:gridCol>
              </a:tblGrid>
              <a:tr h="811424">
                <a:tc>
                  <a:txBody>
                    <a:bodyPr/>
                    <a:lstStyle/>
                    <a:p>
                      <a:pPr algn="ctr"/>
                      <a:r>
                        <a:rPr kumimoji="1" lang="ja-JP" altLang="en-US" sz="1400" dirty="0">
                          <a:latin typeface="Meiryo UI" panose="020B0604030504040204" pitchFamily="50" charset="-128"/>
                          <a:ea typeface="Meiryo UI" panose="020B0604030504040204" pitchFamily="50" charset="-128"/>
                        </a:rPr>
                        <a:t>事業</a:t>
                      </a:r>
                      <a:endParaRPr kumimoji="1" lang="en-US" altLang="ja-JP" sz="1400" dirty="0">
                        <a:latin typeface="Meiryo UI" panose="020B0604030504040204" pitchFamily="50" charset="-128"/>
                        <a:ea typeface="Meiryo UI" panose="020B0604030504040204" pitchFamily="50" charset="-128"/>
                      </a:endParaRPr>
                    </a:p>
                    <a:p>
                      <a:pPr algn="ctr"/>
                      <a:r>
                        <a:rPr kumimoji="1" lang="ja-JP" altLang="en-US" sz="1400" dirty="0">
                          <a:latin typeface="Meiryo UI" panose="020B0604030504040204" pitchFamily="50" charset="-128"/>
                          <a:ea typeface="Meiryo UI" panose="020B0604030504040204" pitchFamily="50" charset="-128"/>
                        </a:rPr>
                        <a:t>概要</a:t>
                      </a:r>
                    </a:p>
                  </a:txBody>
                  <a:tcPr anchor="ctr">
                    <a:solidFill>
                      <a:schemeClr val="bg1">
                        <a:lumMod val="95000"/>
                      </a:schemeClr>
                    </a:solidFill>
                  </a:tcPr>
                </a:tc>
                <a:tc>
                  <a:txBody>
                    <a:bodyPr/>
                    <a:lstStyle/>
                    <a:p>
                      <a:r>
                        <a:rPr kumimoji="1" lang="ja-JP" altLang="en-US" sz="1400" dirty="0">
                          <a:solidFill>
                            <a:srgbClr val="FF0000"/>
                          </a:solidFill>
                          <a:latin typeface="Meiryo UI" panose="020B0604030504040204" pitchFamily="50" charset="-128"/>
                          <a:ea typeface="Meiryo UI" panose="020B0604030504040204" pitchFamily="50" charset="-128"/>
                        </a:rPr>
                        <a:t>本欄に、</a:t>
                      </a:r>
                      <a:r>
                        <a:rPr lang="en-US" altLang="ja-JP" sz="1400" dirty="0">
                          <a:solidFill>
                            <a:srgbClr val="FF0000"/>
                          </a:solidFill>
                          <a:latin typeface="Meiryo UI" panose="020B0604030504040204" pitchFamily="50" charset="-128"/>
                          <a:ea typeface="Meiryo UI" panose="020B0604030504040204" pitchFamily="50" charset="-128"/>
                        </a:rPr>
                        <a:t>3</a:t>
                      </a:r>
                      <a:r>
                        <a:rPr lang="ja-JP" altLang="en-US" sz="1400" dirty="0">
                          <a:solidFill>
                            <a:srgbClr val="FF0000"/>
                          </a:solidFill>
                          <a:latin typeface="Meiryo UI" panose="020B0604030504040204" pitchFamily="50" charset="-128"/>
                          <a:ea typeface="Meiryo UI" panose="020B0604030504040204" pitchFamily="50" charset="-128"/>
                        </a:rPr>
                        <a:t>行程度（</a:t>
                      </a:r>
                      <a:r>
                        <a:rPr kumimoji="1" lang="ja-JP" altLang="en-US" sz="1400" dirty="0">
                          <a:solidFill>
                            <a:srgbClr val="FF0000"/>
                          </a:solidFill>
                          <a:latin typeface="Meiryo UI" panose="020B0604030504040204" pitchFamily="50" charset="-128"/>
                          <a:ea typeface="Meiryo UI" panose="020B0604030504040204" pitchFamily="50" charset="-128"/>
                        </a:rPr>
                        <a:t>文字サイズ</a:t>
                      </a:r>
                      <a:r>
                        <a:rPr lang="en-US" altLang="ja-JP" sz="1400" dirty="0">
                          <a:solidFill>
                            <a:srgbClr val="FF0000"/>
                          </a:solidFill>
                          <a:latin typeface="Meiryo UI" panose="020B0604030504040204" pitchFamily="50" charset="-128"/>
                          <a:ea typeface="Meiryo UI" panose="020B0604030504040204" pitchFamily="50" charset="-128"/>
                        </a:rPr>
                        <a:t>14pt</a:t>
                      </a:r>
                      <a:r>
                        <a:rPr lang="ja-JP" altLang="en-US" sz="1400" dirty="0">
                          <a:solidFill>
                            <a:srgbClr val="FF0000"/>
                          </a:solidFill>
                          <a:latin typeface="Meiryo UI" panose="020B0604030504040204" pitchFamily="50" charset="-128"/>
                          <a:ea typeface="Meiryo UI" panose="020B0604030504040204" pitchFamily="50" charset="-128"/>
                        </a:rPr>
                        <a:t>）</a:t>
                      </a:r>
                      <a:r>
                        <a:rPr kumimoji="1" lang="ja-JP" altLang="en-US" sz="1400" dirty="0">
                          <a:solidFill>
                            <a:srgbClr val="FF0000"/>
                          </a:solidFill>
                          <a:latin typeface="Meiryo UI" panose="020B0604030504040204" pitchFamily="50" charset="-128"/>
                          <a:ea typeface="Meiryo UI" panose="020B0604030504040204" pitchFamily="50" charset="-128"/>
                        </a:rPr>
                        <a:t>で事業概要を記載してください。</a:t>
                      </a:r>
                    </a:p>
                  </a:txBody>
                  <a:tcPr/>
                </a:tc>
                <a:extLst>
                  <a:ext uri="{0D108BD9-81ED-4DB2-BD59-A6C34878D82A}">
                    <a16:rowId xmlns:a16="http://schemas.microsoft.com/office/drawing/2014/main" val="392687686"/>
                  </a:ext>
                </a:extLst>
              </a:tr>
            </a:tbl>
          </a:graphicData>
        </a:graphic>
      </p:graphicFrame>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2E1AC60-C959-861E-0544-C8720993C91E}"/>
            </a:ext>
          </a:extLst>
        </p:cNvPr>
        <p:cNvGrpSpPr/>
        <p:nvPr/>
      </p:nvGrpSpPr>
      <p:grpSpPr>
        <a:xfrm>
          <a:off x="0" y="0"/>
          <a:ext cx="0" cy="0"/>
          <a:chOff x="0" y="0"/>
          <a:chExt cx="0" cy="0"/>
        </a:xfrm>
      </p:grpSpPr>
      <p:sp>
        <p:nvSpPr>
          <p:cNvPr id="22533" name="スライド番号プレースホルダー 1">
            <a:extLst>
              <a:ext uri="{FF2B5EF4-FFF2-40B4-BE49-F238E27FC236}">
                <a16:creationId xmlns:a16="http://schemas.microsoft.com/office/drawing/2014/main" id="{540DB2EE-8C9D-2230-771E-DA09595403F3}"/>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fld id="{3E23B222-561A-4D68-9557-B6EEB3B62C50}" type="slidenum">
              <a:rPr lang="en-US" altLang="ja-JP" smtClean="0">
                <a:latin typeface="Meiryo UI" panose="020B0604030504040204" pitchFamily="50" charset="-128"/>
                <a:ea typeface="Meiryo UI" panose="020B0604030504040204" pitchFamily="50" charset="-128"/>
              </a:rPr>
              <a:pPr/>
              <a:t>10</a:t>
            </a:fld>
            <a:endParaRPr lang="en-US" altLang="ja-JP">
              <a:latin typeface="Meiryo UI" panose="020B0604030504040204" pitchFamily="50" charset="-128"/>
              <a:ea typeface="Meiryo UI" panose="020B0604030504040204" pitchFamily="50" charset="-128"/>
            </a:endParaRPr>
          </a:p>
        </p:txBody>
      </p:sp>
      <p:sp>
        <p:nvSpPr>
          <p:cNvPr id="31" name="テキスト ボックス 30">
            <a:extLst>
              <a:ext uri="{FF2B5EF4-FFF2-40B4-BE49-F238E27FC236}">
                <a16:creationId xmlns:a16="http://schemas.microsoft.com/office/drawing/2014/main" id="{58503432-9D24-C766-4407-50208835514E}"/>
              </a:ext>
            </a:extLst>
          </p:cNvPr>
          <p:cNvSpPr txBox="1"/>
          <p:nvPr/>
        </p:nvSpPr>
        <p:spPr>
          <a:xfrm>
            <a:off x="252994" y="97247"/>
            <a:ext cx="1463862" cy="291490"/>
          </a:xfrm>
          <a:prstGeom prst="rect">
            <a:avLst/>
          </a:prstGeom>
          <a:noFill/>
        </p:spPr>
        <p:txBody>
          <a:bodyPr wrap="none" rtlCol="0">
            <a:spAutoFit/>
          </a:bodyPr>
          <a:lstStyle/>
          <a:p>
            <a:pPr eaLnBrk="1" hangingPunct="1">
              <a:lnSpc>
                <a:spcPts val="1680"/>
              </a:lnSpc>
              <a:spcBef>
                <a:spcPct val="50000"/>
              </a:spcBef>
              <a:defRPr/>
            </a:pPr>
            <a:r>
              <a:rPr lang="en-US" altLang="ja-JP" sz="1400" dirty="0">
                <a:solidFill>
                  <a:schemeClr val="bg1"/>
                </a:solidFill>
                <a:latin typeface="Meiryo UI" panose="020B0604030504040204" pitchFamily="50" charset="-128"/>
                <a:ea typeface="Meiryo UI" panose="020B0604030504040204" pitchFamily="50" charset="-128"/>
              </a:rPr>
              <a:t>5.</a:t>
            </a:r>
            <a:r>
              <a:rPr lang="ja-JP" altLang="en-US" sz="1400" dirty="0">
                <a:solidFill>
                  <a:schemeClr val="bg1"/>
                </a:solidFill>
                <a:latin typeface="Meiryo UI" panose="020B0604030504040204" pitchFamily="50" charset="-128"/>
                <a:ea typeface="Meiryo UI" panose="020B0604030504040204" pitchFamily="50" charset="-128"/>
              </a:rPr>
              <a:t> 経費の妥当性</a:t>
            </a:r>
          </a:p>
        </p:txBody>
      </p:sp>
      <p:graphicFrame>
        <p:nvGraphicFramePr>
          <p:cNvPr id="2" name="表 1">
            <a:extLst>
              <a:ext uri="{FF2B5EF4-FFF2-40B4-BE49-F238E27FC236}">
                <a16:creationId xmlns:a16="http://schemas.microsoft.com/office/drawing/2014/main" id="{54100A35-C139-0AC7-719D-FC58B5115CFA}"/>
              </a:ext>
            </a:extLst>
          </p:cNvPr>
          <p:cNvGraphicFramePr>
            <a:graphicFrameLocks noGrp="1"/>
          </p:cNvGraphicFramePr>
          <p:nvPr>
            <p:extLst>
              <p:ext uri="{D42A27DB-BD31-4B8C-83A1-F6EECF244321}">
                <p14:modId xmlns:p14="http://schemas.microsoft.com/office/powerpoint/2010/main" val="1070618277"/>
              </p:ext>
            </p:extLst>
          </p:nvPr>
        </p:nvGraphicFramePr>
        <p:xfrm>
          <a:off x="1806496" y="593667"/>
          <a:ext cx="7985504" cy="6536171"/>
        </p:xfrm>
        <a:graphic>
          <a:graphicData uri="http://schemas.openxmlformats.org/drawingml/2006/table">
            <a:tbl>
              <a:tblPr firstRow="1" bandRow="1">
                <a:tableStyleId>{5940675A-B579-460E-94D1-54222C63F5DA}</a:tableStyleId>
              </a:tblPr>
              <a:tblGrid>
                <a:gridCol w="1578192">
                  <a:extLst>
                    <a:ext uri="{9D8B030D-6E8A-4147-A177-3AD203B41FA5}">
                      <a16:colId xmlns:a16="http://schemas.microsoft.com/office/drawing/2014/main" val="20001"/>
                    </a:ext>
                  </a:extLst>
                </a:gridCol>
                <a:gridCol w="3651732">
                  <a:extLst>
                    <a:ext uri="{9D8B030D-6E8A-4147-A177-3AD203B41FA5}">
                      <a16:colId xmlns:a16="http://schemas.microsoft.com/office/drawing/2014/main" val="20002"/>
                    </a:ext>
                  </a:extLst>
                </a:gridCol>
                <a:gridCol w="1405053">
                  <a:extLst>
                    <a:ext uri="{9D8B030D-6E8A-4147-A177-3AD203B41FA5}">
                      <a16:colId xmlns:a16="http://schemas.microsoft.com/office/drawing/2014/main" val="20003"/>
                    </a:ext>
                  </a:extLst>
                </a:gridCol>
                <a:gridCol w="1350527">
                  <a:extLst>
                    <a:ext uri="{9D8B030D-6E8A-4147-A177-3AD203B41FA5}">
                      <a16:colId xmlns:a16="http://schemas.microsoft.com/office/drawing/2014/main" val="2213862013"/>
                    </a:ext>
                  </a:extLst>
                </a:gridCol>
              </a:tblGrid>
              <a:tr h="644187">
                <a:tc>
                  <a:txBody>
                    <a:bodyPr/>
                    <a:lstStyle/>
                    <a:p>
                      <a:pPr algn="ctr"/>
                      <a:r>
                        <a:rPr kumimoji="1" lang="ja-JP" altLang="en-US" sz="1400" dirty="0">
                          <a:latin typeface="Meiryo UI" panose="020B0604030504040204" pitchFamily="50" charset="-128"/>
                          <a:ea typeface="Meiryo UI" panose="020B0604030504040204" pitchFamily="50" charset="-128"/>
                        </a:rPr>
                        <a:t>実施項目あ</a:t>
                      </a:r>
                      <a:endParaRPr kumimoji="1" lang="en-US" altLang="ja-JP" sz="1400" dirty="0">
                        <a:latin typeface="Meiryo UI" panose="020B0604030504040204" pitchFamily="50" charset="-128"/>
                        <a:ea typeface="Meiryo UI" panose="020B0604030504040204" pitchFamily="50" charset="-128"/>
                      </a:endParaRPr>
                    </a:p>
                  </a:txBody>
                  <a:tcPr marL="91437" marR="91437" marT="45731" marB="45731" anchor="ctr">
                    <a:lnL w="12700" cap="flat" cmpd="sng" algn="ctr">
                      <a:noFill/>
                      <a:prstDash val="solid"/>
                      <a:round/>
                      <a:headEnd type="none" w="med" len="med"/>
                      <a:tailEnd type="none" w="med" len="med"/>
                    </a:lnL>
                    <a:lnR w="9525"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ctr"/>
                      <a:r>
                        <a:rPr kumimoji="1" lang="ja-JP" altLang="en-US" sz="1400" dirty="0">
                          <a:latin typeface="Meiryo UI" panose="020B0604030504040204" pitchFamily="50" charset="-128"/>
                          <a:ea typeface="Meiryo UI" panose="020B0604030504040204" pitchFamily="50" charset="-128"/>
                        </a:rPr>
                        <a:t>事業内容</a:t>
                      </a:r>
                      <a:endParaRPr kumimoji="1" lang="en-US" altLang="ja-JP" sz="1400" dirty="0">
                        <a:latin typeface="Meiryo UI" panose="020B0604030504040204" pitchFamily="50" charset="-128"/>
                        <a:ea typeface="Meiryo UI" panose="020B0604030504040204" pitchFamily="50" charset="-128"/>
                      </a:endParaRPr>
                    </a:p>
                  </a:txBody>
                  <a:tcPr marL="91437" marR="91437" marT="45731" marB="45731" anchor="ctr">
                    <a:lnL w="9525"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ctr"/>
                      <a:r>
                        <a:rPr kumimoji="1" lang="ja-JP" altLang="en-US" sz="1400" spc="0" baseline="0" dirty="0">
                          <a:latin typeface="Meiryo UI" panose="020B0604030504040204" pitchFamily="50" charset="-128"/>
                          <a:ea typeface="Meiryo UI" panose="020B0604030504040204" pitchFamily="50" charset="-128"/>
                        </a:rPr>
                        <a:t>助成金額</a:t>
                      </a:r>
                      <a:endParaRPr kumimoji="1" lang="en-US" altLang="ja-JP" sz="1400" spc="0" baseline="0" dirty="0">
                        <a:latin typeface="Meiryo UI" panose="020B0604030504040204" pitchFamily="50" charset="-128"/>
                        <a:ea typeface="Meiryo UI" panose="020B0604030504040204" pitchFamily="50" charset="-128"/>
                      </a:endParaRPr>
                    </a:p>
                  </a:txBody>
                  <a:tcPr marL="91437" marR="91437" marT="45737" marB="45737" anchor="ctr">
                    <a:lnL w="12700" cap="flat" cmpd="sng" algn="ctr">
                      <a:noFill/>
                      <a:prstDash val="solid"/>
                      <a:round/>
                      <a:headEnd type="none" w="med" len="med"/>
                      <a:tailEnd type="none" w="med" len="med"/>
                    </a:lnL>
                    <a:lnR w="9525"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ctr"/>
                      <a:r>
                        <a:rPr kumimoji="1" lang="ja-JP" altLang="en-US" sz="1400" spc="0" baseline="0" dirty="0">
                          <a:latin typeface="Meiryo UI" panose="020B0604030504040204" pitchFamily="50" charset="-128"/>
                          <a:ea typeface="Meiryo UI" panose="020B0604030504040204" pitchFamily="50" charset="-128"/>
                        </a:rPr>
                        <a:t>自己負担金額</a:t>
                      </a:r>
                      <a:endParaRPr kumimoji="1" lang="en-US" altLang="ja-JP" sz="1400" spc="0" baseline="0" dirty="0">
                        <a:latin typeface="Meiryo UI" panose="020B0604030504040204" pitchFamily="50" charset="-128"/>
                        <a:ea typeface="Meiryo UI" panose="020B0604030504040204" pitchFamily="50" charset="-128"/>
                      </a:endParaRPr>
                    </a:p>
                  </a:txBody>
                  <a:tcPr marL="91437" marR="91437" marT="45737" marB="45737" anchor="ctr">
                    <a:lnL w="12700" cap="flat" cmpd="sng" algn="ctr">
                      <a:noFill/>
                      <a:prstDash val="solid"/>
                      <a:round/>
                      <a:headEnd type="none" w="med" len="med"/>
                      <a:tailEnd type="none" w="med" len="med"/>
                    </a:lnL>
                    <a:lnR w="9525"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extLst>
                  <a:ext uri="{0D108BD9-81ED-4DB2-BD59-A6C34878D82A}">
                    <a16:rowId xmlns:a16="http://schemas.microsoft.com/office/drawing/2014/main" val="10000"/>
                  </a:ext>
                </a:extLst>
              </a:tr>
              <a:tr h="423678">
                <a:tc rowSpan="2">
                  <a:txBody>
                    <a:bodyPr/>
                    <a:lstStyle/>
                    <a:p>
                      <a:r>
                        <a:rPr kumimoji="1" lang="ja-JP" altLang="en-US" sz="1400" dirty="0">
                          <a:solidFill>
                            <a:schemeClr val="tx1"/>
                          </a:solidFill>
                          <a:latin typeface="Meiryo UI" panose="020B0604030504040204" pitchFamily="50" charset="-128"/>
                          <a:ea typeface="Meiryo UI" panose="020B0604030504040204" pitchFamily="50" charset="-128"/>
                        </a:rPr>
                        <a:t>＜木質系新素材の開発・実証に係る経費＞</a:t>
                      </a:r>
                      <a:endParaRPr kumimoji="1" lang="en-US" altLang="ja-JP" sz="1400" dirty="0">
                        <a:solidFill>
                          <a:schemeClr val="tx1"/>
                        </a:solidFill>
                        <a:latin typeface="Meiryo UI" panose="020B0604030504040204" pitchFamily="50" charset="-128"/>
                        <a:ea typeface="Meiryo UI" panose="020B0604030504040204" pitchFamily="50" charset="-128"/>
                      </a:endParaRPr>
                    </a:p>
                    <a:p>
                      <a:endParaRPr kumimoji="1" lang="en-US" altLang="ja-JP" sz="1400" dirty="0">
                        <a:solidFill>
                          <a:schemeClr val="tx1"/>
                        </a:solidFill>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dirty="0">
                          <a:solidFill>
                            <a:srgbClr val="FF0000"/>
                          </a:solidFill>
                          <a:latin typeface="Meiryo UI" panose="020B0604030504040204" pitchFamily="50" charset="-128"/>
                          <a:ea typeface="Meiryo UI" panose="020B0604030504040204" pitchFamily="50" charset="-128"/>
                        </a:rPr>
                        <a:t>○○○○○</a:t>
                      </a:r>
                    </a:p>
                    <a:p>
                      <a:endParaRPr kumimoji="1" lang="en-US" altLang="ja-JP" sz="1400" dirty="0">
                        <a:solidFill>
                          <a:schemeClr val="tx1"/>
                        </a:solidFill>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dirty="0">
                          <a:solidFill>
                            <a:srgbClr val="FF0000"/>
                          </a:solidFill>
                          <a:latin typeface="Meiryo UI" panose="020B0604030504040204" pitchFamily="50" charset="-128"/>
                          <a:ea typeface="Meiryo UI" panose="020B0604030504040204" pitchFamily="50" charset="-128"/>
                        </a:rPr>
                        <a:t>○○○○○</a:t>
                      </a:r>
                    </a:p>
                    <a:p>
                      <a:endParaRPr kumimoji="1" lang="ja-JP" altLang="en-US" sz="1400" dirty="0">
                        <a:solidFill>
                          <a:schemeClr val="tx1"/>
                        </a:solidFill>
                        <a:latin typeface="Meiryo UI" panose="020B0604030504040204" pitchFamily="50" charset="-128"/>
                        <a:ea typeface="Meiryo UI" panose="020B0604030504040204" pitchFamily="50" charset="-128"/>
                      </a:endParaRPr>
                    </a:p>
                  </a:txBody>
                  <a:tcPr marL="91437" marR="91437" marT="45731" marB="45731">
                    <a:lnL w="9525" cap="flat" cmpd="sng" algn="ctr">
                      <a:noFill/>
                      <a:prstDash val="solid"/>
                      <a:round/>
                      <a:headEnd type="none" w="med" len="med"/>
                      <a:tailEnd type="none" w="med" len="med"/>
                    </a:lnL>
                    <a:lnR w="9525"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solidFill>
                  </a:tcPr>
                </a:tc>
                <a:tc>
                  <a:txBody>
                    <a:bodyPr/>
                    <a:lstStyle/>
                    <a:p>
                      <a:pPr algn="r"/>
                      <a:r>
                        <a:rPr kumimoji="1" lang="ja-JP" altLang="en-US" sz="1400" dirty="0">
                          <a:latin typeface="Meiryo UI" panose="020B0604030504040204" pitchFamily="50" charset="-128"/>
                          <a:ea typeface="Meiryo UI" panose="020B0604030504040204" pitchFamily="50" charset="-128"/>
                        </a:rPr>
                        <a:t>小計</a:t>
                      </a:r>
                    </a:p>
                  </a:txBody>
                  <a:tcPr marL="91437" marR="91437" marT="45731" marB="45731"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accent5"/>
                    </a:solidFill>
                  </a:tcPr>
                </a:tc>
                <a:tc>
                  <a:txBody>
                    <a:bodyPr/>
                    <a:lstStyle/>
                    <a:p>
                      <a:pPr algn="r"/>
                      <a:endParaRPr kumimoji="1" lang="ja-JP" altLang="en-US" sz="1400" dirty="0">
                        <a:latin typeface="Meiryo UI" panose="020B0604030504040204" pitchFamily="50" charset="-128"/>
                        <a:ea typeface="Meiryo UI" panose="020B0604030504040204" pitchFamily="50" charset="-128"/>
                      </a:endParaRPr>
                    </a:p>
                  </a:txBody>
                  <a:tcPr marL="91437" marR="91437" marT="45731" marB="45731"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accent5"/>
                    </a:solidFill>
                  </a:tcPr>
                </a:tc>
                <a:tc>
                  <a:txBody>
                    <a:bodyPr/>
                    <a:lstStyle/>
                    <a:p>
                      <a:pPr algn="r"/>
                      <a:endParaRPr kumimoji="1" lang="ja-JP" altLang="en-US" sz="1400" dirty="0">
                        <a:latin typeface="Meiryo UI" panose="020B0604030504040204" pitchFamily="50" charset="-128"/>
                        <a:ea typeface="Meiryo UI" panose="020B0604030504040204" pitchFamily="50" charset="-128"/>
                      </a:endParaRPr>
                    </a:p>
                  </a:txBody>
                  <a:tcPr marL="91437" marR="91437" marT="45731" marB="45731"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accent5"/>
                    </a:solidFill>
                  </a:tcPr>
                </a:tc>
                <a:extLst>
                  <a:ext uri="{0D108BD9-81ED-4DB2-BD59-A6C34878D82A}">
                    <a16:rowId xmlns:a16="http://schemas.microsoft.com/office/drawing/2014/main" val="10001"/>
                  </a:ext>
                </a:extLst>
              </a:tr>
              <a:tr h="2051824">
                <a:tc vMerge="1">
                  <a:txBody>
                    <a:bodyPr/>
                    <a:lstStyle/>
                    <a:p>
                      <a:endParaRPr kumimoji="1" lang="ja-JP" altLang="en-US"/>
                    </a:p>
                  </a:txBody>
                  <a:tcPr>
                    <a:lnT w="12700" cap="flat" cmpd="sng" algn="ctr">
                      <a:solidFill>
                        <a:schemeClr val="bg1">
                          <a:lumMod val="50000"/>
                        </a:schemeClr>
                      </a:solidFill>
                      <a:prstDash val="solid"/>
                      <a:round/>
                      <a:headEnd type="none" w="med" len="med"/>
                      <a:tailEnd type="none" w="med" len="med"/>
                    </a:lnT>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400" dirty="0">
                        <a:latin typeface="Meiryo UI" panose="020B0604030504040204" pitchFamily="50" charset="-128"/>
                        <a:ea typeface="Meiryo UI" panose="020B0604030504040204" pitchFamily="50" charset="-128"/>
                      </a:endParaRPr>
                    </a:p>
                  </a:txBody>
                  <a:tcPr marL="91437" marR="91437" marT="45731" marB="45731" anchor="ctr">
                    <a:lnL w="12700" cap="flat" cmpd="sng" algn="ctr">
                      <a:noFill/>
                      <a:prstDash val="solid"/>
                      <a:round/>
                      <a:headEnd type="none" w="med" len="med"/>
                      <a:tailEnd type="none" w="med" len="med"/>
                    </a:lnL>
                    <a:lnR w="9525" cap="flat" cmpd="sng" algn="ctr">
                      <a:no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a:endParaRPr kumimoji="1" lang="ja-JP" altLang="en-US" sz="1400" dirty="0"/>
                    </a:p>
                  </a:txBody>
                  <a:tcPr marL="91437" marR="91437" marT="45731" marB="45731"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a:endParaRPr kumimoji="1" lang="ja-JP" altLang="en-US" sz="1400" dirty="0"/>
                    </a:p>
                  </a:txBody>
                  <a:tcPr marL="91437" marR="91437" marT="45731" marB="45731"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247146680"/>
                  </a:ext>
                </a:extLst>
              </a:tr>
              <a:tr h="412595">
                <a:tc rowSpan="2">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dirty="0">
                          <a:solidFill>
                            <a:schemeClr val="tx1"/>
                          </a:solidFill>
                          <a:latin typeface="Meiryo UI" panose="020B0604030504040204" pitchFamily="50" charset="-128"/>
                          <a:ea typeface="Meiryo UI" panose="020B0604030504040204" pitchFamily="50" charset="-128"/>
                        </a:rPr>
                        <a:t>＜検討委員会開催、成果報告及び普及促進に係る経費＞</a:t>
                      </a:r>
                      <a:endParaRPr kumimoji="1" lang="en-US" altLang="ja-JP" sz="1400" dirty="0">
                        <a:solidFill>
                          <a:schemeClr val="tx1"/>
                        </a:solidFill>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400" dirty="0">
                        <a:solidFill>
                          <a:schemeClr val="tx1"/>
                        </a:solidFill>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dirty="0">
                          <a:solidFill>
                            <a:srgbClr val="FF0000"/>
                          </a:solidFill>
                          <a:latin typeface="Meiryo UI" panose="020B0604030504040204" pitchFamily="50" charset="-128"/>
                          <a:ea typeface="Meiryo UI" panose="020B0604030504040204" pitchFamily="50" charset="-128"/>
                        </a:rPr>
                        <a:t>○○○○○</a:t>
                      </a:r>
                      <a:endParaRPr kumimoji="1" lang="en-US" altLang="ja-JP" sz="1400" dirty="0">
                        <a:solidFill>
                          <a:srgbClr val="FF0000"/>
                        </a:solidFill>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400" dirty="0">
                        <a:solidFill>
                          <a:srgbClr val="FF0000"/>
                        </a:solidFill>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dirty="0">
                          <a:solidFill>
                            <a:srgbClr val="FF0000"/>
                          </a:solidFill>
                          <a:latin typeface="Meiryo UI" panose="020B0604030504040204" pitchFamily="50" charset="-128"/>
                          <a:ea typeface="Meiryo UI" panose="020B0604030504040204" pitchFamily="50" charset="-128"/>
                        </a:rPr>
                        <a:t>○○○○○</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1400" dirty="0">
                        <a:solidFill>
                          <a:srgbClr val="FF0000"/>
                        </a:solidFill>
                        <a:latin typeface="Meiryo UI" panose="020B0604030504040204" pitchFamily="50" charset="-128"/>
                        <a:ea typeface="Meiryo UI" panose="020B0604030504040204" pitchFamily="50" charset="-128"/>
                      </a:endParaRPr>
                    </a:p>
                  </a:txBody>
                  <a:tcPr marL="91437" marR="91437" marT="45731" marB="45731">
                    <a:lnL w="9525" cap="flat" cmpd="sng" algn="ctr">
                      <a:noFill/>
                      <a:prstDash val="solid"/>
                      <a:round/>
                      <a:headEnd type="none" w="med" len="med"/>
                      <a:tailEnd type="none" w="med" len="med"/>
                    </a:lnL>
                    <a:lnR w="9525"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TlToBr w="12700" cmpd="sng">
                      <a:noFill/>
                      <a:prstDash val="solid"/>
                    </a:lnTlToBr>
                    <a:lnBlToTr w="12700" cmpd="sng">
                      <a:noFill/>
                      <a:prstDash val="solid"/>
                    </a:lnBlToTr>
                    <a:solidFill>
                      <a:schemeClr val="accent5"/>
                    </a:solidFill>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1" lang="ja-JP" altLang="en-US" sz="1400" dirty="0">
                          <a:latin typeface="Meiryo UI" panose="020B0604030504040204" pitchFamily="50" charset="-128"/>
                          <a:ea typeface="Meiryo UI" panose="020B0604030504040204" pitchFamily="50" charset="-128"/>
                        </a:rPr>
                        <a:t>小計</a:t>
                      </a:r>
                    </a:p>
                  </a:txBody>
                  <a:tcPr marL="91437" marR="91437" marT="45731" marB="45731"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accent5"/>
                    </a:solidFill>
                  </a:tcPr>
                </a:tc>
                <a:tc>
                  <a:txBody>
                    <a:bodyPr/>
                    <a:lstStyle/>
                    <a:p>
                      <a:pPr algn="r"/>
                      <a:endParaRPr kumimoji="1" lang="ja-JP" altLang="en-US" sz="1400" dirty="0">
                        <a:latin typeface="Meiryo UI" panose="020B0604030504040204" pitchFamily="50" charset="-128"/>
                        <a:ea typeface="Meiryo UI" panose="020B0604030504040204" pitchFamily="50" charset="-128"/>
                      </a:endParaRPr>
                    </a:p>
                  </a:txBody>
                  <a:tcPr marL="91437" marR="91437" marT="45731" marB="45731"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accent5"/>
                    </a:solidFill>
                  </a:tcPr>
                </a:tc>
                <a:tc>
                  <a:txBody>
                    <a:bodyPr/>
                    <a:lstStyle/>
                    <a:p>
                      <a:pPr algn="r"/>
                      <a:endParaRPr kumimoji="1" lang="ja-JP" altLang="en-US" sz="1400" dirty="0">
                        <a:latin typeface="Meiryo UI" panose="020B0604030504040204" pitchFamily="50" charset="-128"/>
                        <a:ea typeface="Meiryo UI" panose="020B0604030504040204" pitchFamily="50" charset="-128"/>
                      </a:endParaRPr>
                    </a:p>
                  </a:txBody>
                  <a:tcPr marL="91437" marR="91437" marT="45731" marB="45731"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accent5"/>
                    </a:solidFill>
                  </a:tcPr>
                </a:tc>
                <a:extLst>
                  <a:ext uri="{0D108BD9-81ED-4DB2-BD59-A6C34878D82A}">
                    <a16:rowId xmlns:a16="http://schemas.microsoft.com/office/drawing/2014/main" val="10004"/>
                  </a:ext>
                </a:extLst>
              </a:tr>
              <a:tr h="2620537">
                <a:tc vMerge="1">
                  <a:txBody>
                    <a:bodyPr/>
                    <a:lstStyle/>
                    <a:p>
                      <a:endParaRPr dirty="0"/>
                    </a:p>
                  </a:txBody>
                  <a:tcPr marL="91437" marR="91437" marT="45731" marB="45731"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1400" dirty="0">
                        <a:latin typeface="Meiryo UI" panose="020B0604030504040204" pitchFamily="50" charset="-128"/>
                        <a:ea typeface="Meiryo UI" panose="020B0604030504040204" pitchFamily="50" charset="-128"/>
                      </a:endParaRPr>
                    </a:p>
                  </a:txBody>
                  <a:tcPr marL="91437" marR="91437" marT="45731" marB="45731"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a:endParaRPr kumimoji="1" lang="ja-JP" altLang="en-US" sz="1400" dirty="0">
                        <a:latin typeface="Meiryo UI" panose="020B0604030504040204" pitchFamily="50" charset="-128"/>
                        <a:ea typeface="Meiryo UI" panose="020B0604030504040204" pitchFamily="50" charset="-128"/>
                      </a:endParaRPr>
                    </a:p>
                  </a:txBody>
                  <a:tcPr marL="91437" marR="91437" marT="45731" marB="45731"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a:endParaRPr kumimoji="1" lang="ja-JP" altLang="en-US" sz="1400" dirty="0">
                        <a:latin typeface="Meiryo UI" panose="020B0604030504040204" pitchFamily="50" charset="-128"/>
                        <a:ea typeface="Meiryo UI" panose="020B0604030504040204" pitchFamily="50" charset="-128"/>
                      </a:endParaRPr>
                    </a:p>
                  </a:txBody>
                  <a:tcPr marL="91437" marR="91437" marT="45731" marB="45731"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5"/>
                  </a:ext>
                </a:extLst>
              </a:tr>
              <a:tr h="383350">
                <a:tc gridSpan="2">
                  <a:txBody>
                    <a:bodyPr/>
                    <a:lstStyle/>
                    <a:p>
                      <a:pPr algn="r"/>
                      <a:r>
                        <a:rPr kumimoji="1" lang="ja-JP" altLang="en-US" sz="1400" dirty="0"/>
                        <a:t>合計</a:t>
                      </a:r>
                    </a:p>
                  </a:txBody>
                  <a:tcPr marL="91428" marR="91428" marT="45729" marB="45729"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B w="12700" cap="flat" cmpd="sng" algn="ctr">
                      <a:solidFill>
                        <a:schemeClr val="tx1"/>
                      </a:solidFill>
                      <a:prstDash val="solid"/>
                      <a:round/>
                      <a:headEnd type="none" w="med" len="med"/>
                      <a:tailEnd type="none" w="med" len="med"/>
                    </a:lnB>
                    <a:solidFill>
                      <a:schemeClr val="accent5">
                        <a:lumMod val="90000"/>
                      </a:schemeClr>
                    </a:solidFill>
                  </a:tcPr>
                </a:tc>
                <a:tc hMerge="1">
                  <a:txBody>
                    <a:bodyPr/>
                    <a:lstStyle/>
                    <a:p>
                      <a:endParaRPr kumimoji="1" lang="ja-JP" altLang="en-US" sz="1600" dirty="0"/>
                    </a:p>
                  </a:txBody>
                  <a:tcPr marL="91428" marR="91428" marT="45729" marB="45729">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12700" cap="flat" cmpd="sng" algn="ctr">
                      <a:solidFill>
                        <a:schemeClr val="tx1"/>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400" dirty="0">
                        <a:latin typeface="Meiryo UI" panose="020B0604030504040204" pitchFamily="50" charset="-128"/>
                        <a:ea typeface="Meiryo UI" panose="020B0604030504040204" pitchFamily="50" charset="-128"/>
                      </a:endParaRPr>
                    </a:p>
                  </a:txBody>
                  <a:tcPr marL="91437" marR="91437" marT="45731" marB="45731" anchor="ctr">
                    <a:lnL w="9525" cap="flat" cmpd="sng" algn="ctr">
                      <a:solidFill>
                        <a:schemeClr val="bg1">
                          <a:lumMod val="50000"/>
                        </a:schemeClr>
                      </a:solidFill>
                      <a:prstDash val="solid"/>
                      <a:round/>
                      <a:headEnd type="none" w="med" len="med"/>
                      <a:tailEnd type="none" w="med" len="med"/>
                    </a:lnL>
                    <a:lnR w="9525"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90000"/>
                      </a:schemeClr>
                    </a:solidFill>
                  </a:tcPr>
                </a:tc>
                <a:tc>
                  <a:txBody>
                    <a:bodyPr/>
                    <a:lstStyle/>
                    <a:p>
                      <a:pPr algn="r"/>
                      <a:endParaRPr kumimoji="1" lang="ja-JP" altLang="en-US" sz="1400" dirty="0">
                        <a:latin typeface="Meiryo UI" panose="020B0604030504040204" pitchFamily="50" charset="-128"/>
                        <a:ea typeface="Meiryo UI" panose="020B0604030504040204" pitchFamily="50" charset="-128"/>
                      </a:endParaRPr>
                    </a:p>
                  </a:txBody>
                  <a:tcPr marL="91437" marR="91437" marT="45731" marB="45731"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90000"/>
                      </a:schemeClr>
                    </a:solidFill>
                  </a:tcPr>
                </a:tc>
                <a:extLst>
                  <a:ext uri="{0D108BD9-81ED-4DB2-BD59-A6C34878D82A}">
                    <a16:rowId xmlns:a16="http://schemas.microsoft.com/office/drawing/2014/main" val="10008"/>
                  </a:ext>
                </a:extLst>
              </a:tr>
            </a:tbl>
          </a:graphicData>
        </a:graphic>
      </p:graphicFrame>
      <p:sp>
        <p:nvSpPr>
          <p:cNvPr id="8" name="テキスト ボックス 18">
            <a:extLst>
              <a:ext uri="{FF2B5EF4-FFF2-40B4-BE49-F238E27FC236}">
                <a16:creationId xmlns:a16="http://schemas.microsoft.com/office/drawing/2014/main" id="{F8198DD1-2B7C-2A6E-04E5-4DD5FDD04FD5}"/>
              </a:ext>
            </a:extLst>
          </p:cNvPr>
          <p:cNvSpPr txBox="1">
            <a:spLocks noChangeArrowheads="1"/>
          </p:cNvSpPr>
          <p:nvPr/>
        </p:nvSpPr>
        <p:spPr bwMode="auto">
          <a:xfrm>
            <a:off x="558211" y="593667"/>
            <a:ext cx="1695389"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r>
              <a:rPr lang="ja-JP" altLang="en-US" sz="1400" dirty="0">
                <a:latin typeface="Meiryo UI" panose="020B0604030504040204" pitchFamily="50" charset="-128"/>
                <a:ea typeface="Meiryo UI" panose="020B0604030504040204" pitchFamily="50" charset="-128"/>
              </a:rPr>
              <a:t>経費の配分</a:t>
            </a:r>
          </a:p>
        </p:txBody>
      </p:sp>
      <p:sp>
        <p:nvSpPr>
          <p:cNvPr id="3" name="テキスト ボックス 18">
            <a:extLst>
              <a:ext uri="{FF2B5EF4-FFF2-40B4-BE49-F238E27FC236}">
                <a16:creationId xmlns:a16="http://schemas.microsoft.com/office/drawing/2014/main" id="{7717E198-8D0A-062C-3FD6-9269AE7D1A26}"/>
              </a:ext>
            </a:extLst>
          </p:cNvPr>
          <p:cNvSpPr txBox="1">
            <a:spLocks noChangeArrowheads="1"/>
          </p:cNvSpPr>
          <p:nvPr/>
        </p:nvSpPr>
        <p:spPr bwMode="auto">
          <a:xfrm>
            <a:off x="115490" y="1789200"/>
            <a:ext cx="1601366" cy="954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r>
              <a:rPr lang="ja-JP" altLang="en-US" sz="1400" dirty="0">
                <a:solidFill>
                  <a:srgbClr val="FF0000"/>
                </a:solidFill>
                <a:latin typeface="Meiryo UI" panose="020B0604030504040204" pitchFamily="50" charset="-128"/>
                <a:ea typeface="Meiryo UI" panose="020B0604030504040204" pitchFamily="50" charset="-128"/>
              </a:rPr>
              <a:t>共同提案の場合、</a:t>
            </a:r>
            <a:endParaRPr lang="en-US" altLang="ja-JP" sz="1400" dirty="0">
              <a:solidFill>
                <a:srgbClr val="FF0000"/>
              </a:solidFill>
              <a:latin typeface="Meiryo UI" panose="020B0604030504040204" pitchFamily="50" charset="-128"/>
              <a:ea typeface="Meiryo UI" panose="020B0604030504040204" pitchFamily="50" charset="-128"/>
            </a:endParaRPr>
          </a:p>
          <a:p>
            <a:r>
              <a:rPr lang="ja-JP" altLang="en-US" sz="1400" dirty="0">
                <a:solidFill>
                  <a:srgbClr val="FF0000"/>
                </a:solidFill>
                <a:latin typeface="Meiryo UI" panose="020B0604030504040204" pitchFamily="50" charset="-128"/>
                <a:ea typeface="Meiryo UI" panose="020B0604030504040204" pitchFamily="50" charset="-128"/>
              </a:rPr>
              <a:t>事業内容の項目に</a:t>
            </a:r>
            <a:endParaRPr lang="en-US" altLang="ja-JP" sz="1400" dirty="0">
              <a:solidFill>
                <a:srgbClr val="FF0000"/>
              </a:solidFill>
              <a:latin typeface="Meiryo UI" panose="020B0604030504040204" pitchFamily="50" charset="-128"/>
              <a:ea typeface="Meiryo UI" panose="020B0604030504040204" pitchFamily="50" charset="-128"/>
            </a:endParaRPr>
          </a:p>
          <a:p>
            <a:r>
              <a:rPr lang="ja-JP" altLang="en-US" sz="1400" dirty="0">
                <a:solidFill>
                  <a:srgbClr val="FF0000"/>
                </a:solidFill>
                <a:latin typeface="Meiryo UI" panose="020B0604030504040204" pitchFamily="50" charset="-128"/>
                <a:ea typeface="Meiryo UI" panose="020B0604030504040204" pitchFamily="50" charset="-128"/>
              </a:rPr>
              <a:t>誰が実施するのかも</a:t>
            </a:r>
            <a:endParaRPr lang="en-US" altLang="ja-JP" sz="1400" dirty="0">
              <a:solidFill>
                <a:srgbClr val="FF0000"/>
              </a:solidFill>
              <a:latin typeface="Meiryo UI" panose="020B0604030504040204" pitchFamily="50" charset="-128"/>
              <a:ea typeface="Meiryo UI" panose="020B0604030504040204" pitchFamily="50" charset="-128"/>
            </a:endParaRPr>
          </a:p>
          <a:p>
            <a:r>
              <a:rPr lang="ja-JP" altLang="en-US" sz="1400" dirty="0">
                <a:solidFill>
                  <a:srgbClr val="FF0000"/>
                </a:solidFill>
                <a:latin typeface="Meiryo UI" panose="020B0604030504040204" pitchFamily="50" charset="-128"/>
                <a:ea typeface="Meiryo UI" panose="020B0604030504040204" pitchFamily="50" charset="-128"/>
              </a:rPr>
              <a:t>記載してください。</a:t>
            </a:r>
            <a:endParaRPr lang="en-US" altLang="ja-JP" sz="1400" dirty="0">
              <a:solidFill>
                <a:srgbClr val="FF0000"/>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1041504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6" name="Rectangle 37">
            <a:extLst>
              <a:ext uri="{FF2B5EF4-FFF2-40B4-BE49-F238E27FC236}">
                <a16:creationId xmlns:a16="http://schemas.microsoft.com/office/drawing/2014/main" id="{52EBA089-F5F8-ECB3-0D83-8E1DF2F9642C}"/>
              </a:ext>
            </a:extLst>
          </p:cNvPr>
          <p:cNvSpPr>
            <a:spLocks noChangeArrowheads="1"/>
          </p:cNvSpPr>
          <p:nvPr/>
        </p:nvSpPr>
        <p:spPr bwMode="auto">
          <a:xfrm>
            <a:off x="68263" y="272534"/>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latin typeface="Meiryo UI" panose="020B0604030504040204" pitchFamily="50" charset="-128"/>
              <a:ea typeface="Meiryo UI" panose="020B0604030504040204" pitchFamily="50" charset="-128"/>
            </a:endParaRPr>
          </a:p>
        </p:txBody>
      </p:sp>
      <p:sp>
        <p:nvSpPr>
          <p:cNvPr id="18437" name="Text Box 266">
            <a:extLst>
              <a:ext uri="{FF2B5EF4-FFF2-40B4-BE49-F238E27FC236}">
                <a16:creationId xmlns:a16="http://schemas.microsoft.com/office/drawing/2014/main" id="{16AFF79A-C6A4-3642-B33C-EDF1B60AF7C4}"/>
              </a:ext>
            </a:extLst>
          </p:cNvPr>
          <p:cNvSpPr txBox="1">
            <a:spLocks noChangeArrowheads="1"/>
          </p:cNvSpPr>
          <p:nvPr/>
        </p:nvSpPr>
        <p:spPr bwMode="auto">
          <a:xfrm>
            <a:off x="333400" y="695642"/>
            <a:ext cx="8148200"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nchor="ctr">
            <a:spAutoFit/>
          </a:bodyPr>
          <a:lstStyle>
            <a:lvl1pPr marL="87313" indent="-87313">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ja-JP" altLang="en-US" sz="1400" dirty="0">
                <a:solidFill>
                  <a:srgbClr val="FF0000"/>
                </a:solidFill>
                <a:latin typeface="Meiryo UI" panose="020B0604030504040204" pitchFamily="50" charset="-128"/>
                <a:ea typeface="Meiryo UI" panose="020B0604030504040204" pitchFamily="50" charset="-128"/>
              </a:rPr>
              <a:t>課題提案書の内容を基に図面や写真、イメージ図、表やフロー等を用いて（以降全てのスライドで同様）、</a:t>
            </a:r>
            <a:endParaRPr lang="en-US" altLang="ja-JP" sz="1400" dirty="0">
              <a:solidFill>
                <a:srgbClr val="FF0000"/>
              </a:solidFill>
              <a:latin typeface="Meiryo UI" panose="020B0604030504040204" pitchFamily="50" charset="-128"/>
              <a:ea typeface="Meiryo UI" panose="020B0604030504040204" pitchFamily="50" charset="-128"/>
            </a:endParaRPr>
          </a:p>
          <a:p>
            <a:pPr eaLnBrk="1" hangingPunct="1">
              <a:spcBef>
                <a:spcPct val="0"/>
              </a:spcBef>
              <a:buFontTx/>
              <a:buNone/>
            </a:pPr>
            <a:r>
              <a:rPr lang="ja-JP" altLang="en-US" sz="1400" dirty="0">
                <a:solidFill>
                  <a:srgbClr val="FF0000"/>
                </a:solidFill>
                <a:latin typeface="Meiryo UI" panose="020B0604030504040204" pitchFamily="50" charset="-128"/>
                <a:ea typeface="Meiryo UI" panose="020B0604030504040204" pitchFamily="50" charset="-128"/>
              </a:rPr>
              <a:t>（</a:t>
            </a:r>
            <a:r>
              <a:rPr lang="en-US" altLang="ja-JP" sz="1400" dirty="0">
                <a:solidFill>
                  <a:srgbClr val="FF0000"/>
                </a:solidFill>
                <a:latin typeface="Meiryo UI" panose="020B0604030504040204" pitchFamily="50" charset="-128"/>
                <a:ea typeface="Meiryo UI" panose="020B0604030504040204" pitchFamily="50" charset="-128"/>
              </a:rPr>
              <a:t>a</a:t>
            </a:r>
            <a:r>
              <a:rPr lang="ja-JP" altLang="en-US" sz="1400" dirty="0">
                <a:solidFill>
                  <a:srgbClr val="FF0000"/>
                </a:solidFill>
                <a:latin typeface="Meiryo UI" panose="020B0604030504040204" pitchFamily="50" charset="-128"/>
                <a:ea typeface="Meiryo UI" panose="020B0604030504040204" pitchFamily="50" charset="-128"/>
              </a:rPr>
              <a:t>）、（</a:t>
            </a:r>
            <a:r>
              <a:rPr lang="en-US" altLang="ja-JP" sz="1400" dirty="0">
                <a:solidFill>
                  <a:srgbClr val="FF0000"/>
                </a:solidFill>
                <a:latin typeface="Meiryo UI" panose="020B0604030504040204" pitchFamily="50" charset="-128"/>
                <a:ea typeface="Meiryo UI" panose="020B0604030504040204" pitchFamily="50" charset="-128"/>
              </a:rPr>
              <a:t>b</a:t>
            </a:r>
            <a:r>
              <a:rPr lang="ja-JP" altLang="en-US" sz="1400" dirty="0">
                <a:solidFill>
                  <a:srgbClr val="FF0000"/>
                </a:solidFill>
                <a:latin typeface="Meiryo UI" panose="020B0604030504040204" pitchFamily="50" charset="-128"/>
                <a:ea typeface="Meiryo UI" panose="020B0604030504040204" pitchFamily="50" charset="-128"/>
              </a:rPr>
              <a:t>）、（</a:t>
            </a:r>
            <a:r>
              <a:rPr lang="en-US" altLang="ja-JP" sz="1400" dirty="0">
                <a:solidFill>
                  <a:srgbClr val="FF0000"/>
                </a:solidFill>
                <a:latin typeface="Meiryo UI" panose="020B0604030504040204" pitchFamily="50" charset="-128"/>
                <a:ea typeface="Meiryo UI" panose="020B0604030504040204" pitchFamily="50" charset="-128"/>
              </a:rPr>
              <a:t>c</a:t>
            </a:r>
            <a:r>
              <a:rPr lang="ja-JP" altLang="en-US" sz="1400" dirty="0">
                <a:solidFill>
                  <a:srgbClr val="FF0000"/>
                </a:solidFill>
                <a:latin typeface="Meiryo UI" panose="020B0604030504040204" pitchFamily="50" charset="-128"/>
                <a:ea typeface="Meiryo UI" panose="020B0604030504040204" pitchFamily="50" charset="-128"/>
              </a:rPr>
              <a:t>）、（</a:t>
            </a:r>
            <a:r>
              <a:rPr lang="en-US" altLang="ja-JP" sz="1400" dirty="0">
                <a:solidFill>
                  <a:srgbClr val="FF0000"/>
                </a:solidFill>
                <a:latin typeface="Meiryo UI" panose="020B0604030504040204" pitchFamily="50" charset="-128"/>
                <a:ea typeface="Meiryo UI" panose="020B0604030504040204" pitchFamily="50" charset="-128"/>
              </a:rPr>
              <a:t>d</a:t>
            </a:r>
            <a:r>
              <a:rPr lang="ja-JP" altLang="en-US" sz="1400" dirty="0">
                <a:solidFill>
                  <a:srgbClr val="FF0000"/>
                </a:solidFill>
                <a:latin typeface="Meiryo UI" panose="020B0604030504040204" pitchFamily="50" charset="-128"/>
                <a:ea typeface="Meiryo UI" panose="020B0604030504040204" pitchFamily="50" charset="-128"/>
              </a:rPr>
              <a:t>）について記載してください。（</a:t>
            </a:r>
            <a:r>
              <a:rPr lang="en-US" altLang="ja-JP" sz="1400" dirty="0">
                <a:solidFill>
                  <a:srgbClr val="FF0000"/>
                </a:solidFill>
                <a:latin typeface="Meiryo UI" panose="020B0604030504040204" pitchFamily="50" charset="-128"/>
                <a:ea typeface="Meiryo UI" panose="020B0604030504040204" pitchFamily="50" charset="-128"/>
              </a:rPr>
              <a:t>1-3</a:t>
            </a:r>
            <a:r>
              <a:rPr lang="ja-JP" altLang="en-US" sz="1400" dirty="0">
                <a:solidFill>
                  <a:srgbClr val="FF0000"/>
                </a:solidFill>
                <a:latin typeface="Meiryo UI" panose="020B0604030504040204" pitchFamily="50" charset="-128"/>
                <a:ea typeface="Meiryo UI" panose="020B0604030504040204" pitchFamily="50" charset="-128"/>
              </a:rPr>
              <a:t>スライド程度</a:t>
            </a:r>
            <a:r>
              <a:rPr lang="en-US" altLang="ja-JP" sz="1400" dirty="0">
                <a:solidFill>
                  <a:srgbClr val="FF0000"/>
                </a:solidFill>
                <a:latin typeface="Meiryo UI" panose="020B0604030504040204" pitchFamily="50" charset="-128"/>
                <a:ea typeface="Meiryo UI" panose="020B0604030504040204" pitchFamily="50" charset="-128"/>
              </a:rPr>
              <a:t>)</a:t>
            </a:r>
          </a:p>
        </p:txBody>
      </p:sp>
      <p:sp>
        <p:nvSpPr>
          <p:cNvPr id="18438" name="スライド番号プレースホルダー 1">
            <a:extLst>
              <a:ext uri="{FF2B5EF4-FFF2-40B4-BE49-F238E27FC236}">
                <a16:creationId xmlns:a16="http://schemas.microsoft.com/office/drawing/2014/main" id="{2206D4F2-267F-00DB-0CFC-23C5DD9168B0}"/>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fld id="{71851BE9-DA2C-4681-BB5D-DC6D1EED68E4}" type="slidenum">
              <a:rPr lang="en-US" altLang="ja-JP" smtClean="0">
                <a:latin typeface="Meiryo UI" panose="020B0604030504040204" pitchFamily="50" charset="-128"/>
                <a:ea typeface="Meiryo UI" panose="020B0604030504040204" pitchFamily="50" charset="-128"/>
              </a:rPr>
              <a:pPr/>
              <a:t>2</a:t>
            </a:fld>
            <a:endParaRPr lang="en-US" altLang="ja-JP">
              <a:latin typeface="Meiryo UI" panose="020B0604030504040204" pitchFamily="50" charset="-128"/>
              <a:ea typeface="Meiryo UI" panose="020B0604030504040204" pitchFamily="50" charset="-128"/>
            </a:endParaRPr>
          </a:p>
          <a:p>
            <a:endParaRPr lang="en-US" altLang="ja-JP">
              <a:latin typeface="Meiryo UI" panose="020B0604030504040204" pitchFamily="50" charset="-128"/>
              <a:ea typeface="Meiryo UI" panose="020B0604030504040204" pitchFamily="50" charset="-128"/>
            </a:endParaRPr>
          </a:p>
        </p:txBody>
      </p:sp>
      <p:sp>
        <p:nvSpPr>
          <p:cNvPr id="3" name="Text Box 266">
            <a:extLst>
              <a:ext uri="{FF2B5EF4-FFF2-40B4-BE49-F238E27FC236}">
                <a16:creationId xmlns:a16="http://schemas.microsoft.com/office/drawing/2014/main" id="{69D63927-11EC-F288-AEC2-10F44EAD8B86}"/>
              </a:ext>
            </a:extLst>
          </p:cNvPr>
          <p:cNvSpPr txBox="1">
            <a:spLocks noChangeArrowheads="1"/>
          </p:cNvSpPr>
          <p:nvPr/>
        </p:nvSpPr>
        <p:spPr bwMode="auto">
          <a:xfrm>
            <a:off x="576395" y="1315487"/>
            <a:ext cx="4038805" cy="954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nchor="ctr">
            <a:spAutoFit/>
          </a:bodyPr>
          <a:lstStyle>
            <a:lvl1pPr marL="87313" indent="-87313">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ja-JP" altLang="en-US" sz="1400" dirty="0">
                <a:solidFill>
                  <a:srgbClr val="FF0000"/>
                </a:solidFill>
                <a:latin typeface="Meiryo UI" panose="020B0604030504040204" pitchFamily="50" charset="-128"/>
                <a:ea typeface="Meiryo UI" panose="020B0604030504040204" pitchFamily="50" charset="-128"/>
              </a:rPr>
              <a:t>　</a:t>
            </a:r>
            <a:r>
              <a:rPr lang="en-US" altLang="ja-JP" sz="1400" dirty="0">
                <a:solidFill>
                  <a:srgbClr val="FF0000"/>
                </a:solidFill>
                <a:latin typeface="Meiryo UI" panose="020B0604030504040204" pitchFamily="50" charset="-128"/>
                <a:ea typeface="Meiryo UI" panose="020B0604030504040204" pitchFamily="50" charset="-128"/>
              </a:rPr>
              <a:t>(a)</a:t>
            </a:r>
            <a:r>
              <a:rPr lang="ja-JP" altLang="en-US" sz="1400" dirty="0">
                <a:solidFill>
                  <a:srgbClr val="FF0000"/>
                </a:solidFill>
                <a:latin typeface="Meiryo UI" panose="020B0604030504040204" pitchFamily="50" charset="-128"/>
                <a:ea typeface="Meiryo UI" panose="020B0604030504040204" pitchFamily="50" charset="-128"/>
              </a:rPr>
              <a:t>開発・実証に取り組む社会的背景と目的</a:t>
            </a:r>
          </a:p>
          <a:p>
            <a:pPr eaLnBrk="1" hangingPunct="1">
              <a:spcBef>
                <a:spcPct val="0"/>
              </a:spcBef>
              <a:buFontTx/>
              <a:buNone/>
            </a:pPr>
            <a:r>
              <a:rPr lang="ja-JP" altLang="en-US" sz="1400" dirty="0">
                <a:solidFill>
                  <a:srgbClr val="FF0000"/>
                </a:solidFill>
                <a:latin typeface="Meiryo UI" panose="020B0604030504040204" pitchFamily="50" charset="-128"/>
                <a:ea typeface="Meiryo UI" panose="020B0604030504040204" pitchFamily="50" charset="-128"/>
              </a:rPr>
              <a:t>  </a:t>
            </a:r>
            <a:r>
              <a:rPr lang="en-US" altLang="ja-JP" sz="1400" dirty="0">
                <a:solidFill>
                  <a:srgbClr val="FF0000"/>
                </a:solidFill>
                <a:latin typeface="Meiryo UI" panose="020B0604030504040204" pitchFamily="50" charset="-128"/>
                <a:ea typeface="Meiryo UI" panose="020B0604030504040204" pitchFamily="50" charset="-128"/>
              </a:rPr>
              <a:t>(b)</a:t>
            </a:r>
            <a:r>
              <a:rPr lang="ja-JP" altLang="en-US" sz="1400" dirty="0">
                <a:solidFill>
                  <a:srgbClr val="FF0000"/>
                </a:solidFill>
                <a:latin typeface="Meiryo UI" panose="020B0604030504040204" pitchFamily="50" charset="-128"/>
                <a:ea typeface="Meiryo UI" panose="020B0604030504040204" pitchFamily="50" charset="-128"/>
              </a:rPr>
              <a:t>具体的な市場ニーズ及びニーズへの対応方法</a:t>
            </a:r>
          </a:p>
          <a:p>
            <a:pPr eaLnBrk="1" hangingPunct="1">
              <a:spcBef>
                <a:spcPct val="0"/>
              </a:spcBef>
              <a:buFontTx/>
              <a:buNone/>
            </a:pPr>
            <a:r>
              <a:rPr lang="ja-JP" altLang="en-US" sz="1400" dirty="0">
                <a:solidFill>
                  <a:srgbClr val="FF0000"/>
                </a:solidFill>
                <a:latin typeface="Meiryo UI" panose="020B0604030504040204" pitchFamily="50" charset="-128"/>
                <a:ea typeface="Meiryo UI" panose="020B0604030504040204" pitchFamily="50" charset="-128"/>
              </a:rPr>
              <a:t>　</a:t>
            </a:r>
            <a:r>
              <a:rPr lang="en-US" altLang="ja-JP" sz="1400" dirty="0">
                <a:solidFill>
                  <a:srgbClr val="FF0000"/>
                </a:solidFill>
                <a:latin typeface="Meiryo UI" panose="020B0604030504040204" pitchFamily="50" charset="-128"/>
                <a:ea typeface="Meiryo UI" panose="020B0604030504040204" pitchFamily="50" charset="-128"/>
              </a:rPr>
              <a:t>(c)</a:t>
            </a:r>
            <a:r>
              <a:rPr lang="ja-JP" altLang="en-US" sz="1400" dirty="0">
                <a:solidFill>
                  <a:srgbClr val="FF0000"/>
                </a:solidFill>
                <a:latin typeface="Meiryo UI" panose="020B0604030504040204" pitchFamily="50" charset="-128"/>
                <a:ea typeface="Meiryo UI" panose="020B0604030504040204" pitchFamily="50" charset="-128"/>
              </a:rPr>
              <a:t>技術の先進性、独自性、競争優位性等</a:t>
            </a:r>
          </a:p>
          <a:p>
            <a:pPr eaLnBrk="1" hangingPunct="1">
              <a:spcBef>
                <a:spcPct val="0"/>
              </a:spcBef>
              <a:buFontTx/>
              <a:buNone/>
            </a:pPr>
            <a:r>
              <a:rPr lang="ja-JP" altLang="en-US" sz="1400" dirty="0">
                <a:solidFill>
                  <a:srgbClr val="FF0000"/>
                </a:solidFill>
                <a:latin typeface="Meiryo UI" panose="020B0604030504040204" pitchFamily="50" charset="-128"/>
                <a:ea typeface="Meiryo UI" panose="020B0604030504040204" pitchFamily="50" charset="-128"/>
              </a:rPr>
              <a:t>　</a:t>
            </a:r>
            <a:r>
              <a:rPr lang="en-US" altLang="ja-JP" sz="1400" dirty="0">
                <a:solidFill>
                  <a:srgbClr val="FF0000"/>
                </a:solidFill>
                <a:latin typeface="Meiryo UI" panose="020B0604030504040204" pitchFamily="50" charset="-128"/>
                <a:ea typeface="Meiryo UI" panose="020B0604030504040204" pitchFamily="50" charset="-128"/>
              </a:rPr>
              <a:t>(d) </a:t>
            </a:r>
            <a:r>
              <a:rPr lang="ja-JP" altLang="en-US" sz="1400" dirty="0">
                <a:solidFill>
                  <a:srgbClr val="FF0000"/>
                </a:solidFill>
                <a:latin typeface="Meiryo UI" panose="020B0604030504040204" pitchFamily="50" charset="-128"/>
                <a:ea typeface="Meiryo UI" panose="020B0604030504040204" pitchFamily="50" charset="-128"/>
              </a:rPr>
              <a:t>国内の木質資源の活用性</a:t>
            </a:r>
          </a:p>
        </p:txBody>
      </p:sp>
      <p:sp>
        <p:nvSpPr>
          <p:cNvPr id="4" name="テキスト ボックス 3">
            <a:extLst>
              <a:ext uri="{FF2B5EF4-FFF2-40B4-BE49-F238E27FC236}">
                <a16:creationId xmlns:a16="http://schemas.microsoft.com/office/drawing/2014/main" id="{5E46554B-090D-9773-FADA-45494DFCD1F1}"/>
              </a:ext>
            </a:extLst>
          </p:cNvPr>
          <p:cNvSpPr txBox="1"/>
          <p:nvPr/>
        </p:nvSpPr>
        <p:spPr>
          <a:xfrm>
            <a:off x="252994" y="97247"/>
            <a:ext cx="1284326" cy="307777"/>
          </a:xfrm>
          <a:prstGeom prst="rect">
            <a:avLst/>
          </a:prstGeom>
          <a:noFill/>
        </p:spPr>
        <p:txBody>
          <a:bodyPr wrap="none" rtlCol="0">
            <a:spAutoFit/>
          </a:bodyPr>
          <a:lstStyle/>
          <a:p>
            <a:r>
              <a:rPr kumimoji="1" lang="en-US" altLang="ja-JP" sz="1400" dirty="0">
                <a:solidFill>
                  <a:schemeClr val="bg1"/>
                </a:solidFill>
                <a:latin typeface="Meiryo UI" panose="020B0604030504040204" pitchFamily="50" charset="-128"/>
                <a:ea typeface="Meiryo UI" panose="020B0604030504040204" pitchFamily="50" charset="-128"/>
              </a:rPr>
              <a:t>1.</a:t>
            </a:r>
            <a:r>
              <a:rPr kumimoji="1" lang="ja-JP" altLang="en-US" sz="1400" dirty="0">
                <a:solidFill>
                  <a:schemeClr val="bg1"/>
                </a:solidFill>
                <a:latin typeface="Meiryo UI" panose="020B0604030504040204" pitchFamily="50" charset="-128"/>
                <a:ea typeface="Meiryo UI" panose="020B0604030504040204" pitchFamily="50" charset="-128"/>
              </a:rPr>
              <a:t> 課題の設定</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4" name="Rectangle 37">
            <a:extLst>
              <a:ext uri="{FF2B5EF4-FFF2-40B4-BE49-F238E27FC236}">
                <a16:creationId xmlns:a16="http://schemas.microsoft.com/office/drawing/2014/main" id="{BA8FAFCB-A958-DC92-8E80-27C470D2E57D}"/>
              </a:ext>
            </a:extLst>
          </p:cNvPr>
          <p:cNvSpPr>
            <a:spLocks noChangeArrowheads="1"/>
          </p:cNvSpPr>
          <p:nvPr/>
        </p:nvSpPr>
        <p:spPr bwMode="auto">
          <a:xfrm>
            <a:off x="68263" y="272534"/>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latin typeface="Meiryo UI" panose="020B0604030504040204" pitchFamily="50" charset="-128"/>
              <a:ea typeface="Meiryo UI" panose="020B0604030504040204" pitchFamily="50" charset="-128"/>
            </a:endParaRPr>
          </a:p>
        </p:txBody>
      </p:sp>
      <p:sp>
        <p:nvSpPr>
          <p:cNvPr id="20485" name="スライド番号プレースホルダー 1">
            <a:extLst>
              <a:ext uri="{FF2B5EF4-FFF2-40B4-BE49-F238E27FC236}">
                <a16:creationId xmlns:a16="http://schemas.microsoft.com/office/drawing/2014/main" id="{0193E010-9C33-AA66-5AEE-0D2FEA69D59D}"/>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fld id="{4315153B-2533-4B4D-A0E0-DF1CE62503AD}" type="slidenum">
              <a:rPr lang="en-US" altLang="ja-JP" smtClean="0">
                <a:latin typeface="Meiryo UI" panose="020B0604030504040204" pitchFamily="50" charset="-128"/>
                <a:ea typeface="Meiryo UI" panose="020B0604030504040204" pitchFamily="50" charset="-128"/>
              </a:rPr>
              <a:pPr/>
              <a:t>3</a:t>
            </a:fld>
            <a:endParaRPr lang="en-US" altLang="ja-JP">
              <a:latin typeface="Meiryo UI" panose="020B0604030504040204" pitchFamily="50" charset="-128"/>
              <a:ea typeface="Meiryo UI" panose="020B0604030504040204" pitchFamily="50" charset="-128"/>
            </a:endParaRPr>
          </a:p>
          <a:p>
            <a:endParaRPr lang="en-US" altLang="ja-JP">
              <a:latin typeface="Meiryo UI" panose="020B0604030504040204" pitchFamily="50" charset="-128"/>
              <a:ea typeface="Meiryo UI" panose="020B0604030504040204" pitchFamily="50" charset="-128"/>
            </a:endParaRPr>
          </a:p>
        </p:txBody>
      </p:sp>
      <p:sp>
        <p:nvSpPr>
          <p:cNvPr id="20486" name="Text Box 266">
            <a:extLst>
              <a:ext uri="{FF2B5EF4-FFF2-40B4-BE49-F238E27FC236}">
                <a16:creationId xmlns:a16="http://schemas.microsoft.com/office/drawing/2014/main" id="{503A1A7C-6C13-69F0-68FD-2E0ADBE0439B}"/>
              </a:ext>
            </a:extLst>
          </p:cNvPr>
          <p:cNvSpPr txBox="1">
            <a:spLocks noChangeArrowheads="1"/>
          </p:cNvSpPr>
          <p:nvPr/>
        </p:nvSpPr>
        <p:spPr bwMode="auto">
          <a:xfrm>
            <a:off x="252993" y="1073735"/>
            <a:ext cx="9940343" cy="954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ja-JP" altLang="en-US" sz="1400" dirty="0">
                <a:solidFill>
                  <a:srgbClr val="FF0000"/>
                </a:solidFill>
                <a:latin typeface="Meiryo UI" panose="020B0604030504040204" pitchFamily="50" charset="-128"/>
                <a:ea typeface="Meiryo UI" panose="020B0604030504040204" pitchFamily="50" charset="-128"/>
              </a:rPr>
              <a:t>本事業で実施する技術開発・実証の全体像を、既往の成果を含めて記載してください。</a:t>
            </a:r>
            <a:endParaRPr lang="en-US" altLang="ja-JP" sz="1400" dirty="0">
              <a:solidFill>
                <a:srgbClr val="FF0000"/>
              </a:solidFill>
              <a:latin typeface="Meiryo UI" panose="020B0604030504040204" pitchFamily="50" charset="-128"/>
              <a:ea typeface="Meiryo UI" panose="020B0604030504040204" pitchFamily="50" charset="-128"/>
            </a:endParaRPr>
          </a:p>
          <a:p>
            <a:pPr eaLnBrk="1" hangingPunct="1">
              <a:spcBef>
                <a:spcPct val="0"/>
              </a:spcBef>
              <a:buFontTx/>
              <a:buNone/>
            </a:pPr>
            <a:r>
              <a:rPr lang="ja-JP" altLang="en-US" sz="1400" dirty="0">
                <a:solidFill>
                  <a:srgbClr val="FF0000"/>
                </a:solidFill>
                <a:latin typeface="Meiryo UI" panose="020B0604030504040204" pitchFamily="50" charset="-128"/>
                <a:ea typeface="Meiryo UI" panose="020B0604030504040204" pitchFamily="50" charset="-128"/>
              </a:rPr>
              <a:t>事業化後の製品や用途がわかるようにしてください。</a:t>
            </a:r>
            <a:endParaRPr lang="en-US" altLang="ja-JP" sz="1400" dirty="0">
              <a:solidFill>
                <a:srgbClr val="FF0000"/>
              </a:solidFill>
              <a:latin typeface="Meiryo UI" panose="020B0604030504040204" pitchFamily="50" charset="-128"/>
              <a:ea typeface="Meiryo UI" panose="020B0604030504040204" pitchFamily="50" charset="-128"/>
            </a:endParaRPr>
          </a:p>
          <a:p>
            <a:pPr eaLnBrk="1" hangingPunct="1">
              <a:spcBef>
                <a:spcPct val="0"/>
              </a:spcBef>
              <a:buFontTx/>
              <a:buNone/>
            </a:pPr>
            <a:r>
              <a:rPr lang="ja-JP" altLang="en-US" sz="1400" dirty="0">
                <a:solidFill>
                  <a:srgbClr val="FF0000"/>
                </a:solidFill>
                <a:latin typeface="Meiryo UI" panose="020B0604030504040204" pitchFamily="50" charset="-128"/>
                <a:ea typeface="Meiryo UI" panose="020B0604030504040204" pitchFamily="50" charset="-128"/>
              </a:rPr>
              <a:t>また、具体的な実施内容及び達成目標を示してください。</a:t>
            </a:r>
            <a:endParaRPr lang="en-US" altLang="ja-JP" sz="1400" dirty="0">
              <a:solidFill>
                <a:srgbClr val="FF0000"/>
              </a:solidFill>
              <a:latin typeface="Meiryo UI" panose="020B0604030504040204" pitchFamily="50" charset="-128"/>
              <a:ea typeface="Meiryo UI" panose="020B0604030504040204" pitchFamily="50" charset="-128"/>
            </a:endParaRPr>
          </a:p>
          <a:p>
            <a:pPr eaLnBrk="1" hangingPunct="1">
              <a:spcBef>
                <a:spcPct val="0"/>
              </a:spcBef>
              <a:buFontTx/>
              <a:buNone/>
            </a:pPr>
            <a:r>
              <a:rPr lang="ja-JP" altLang="en-US" sz="1400" dirty="0">
                <a:solidFill>
                  <a:srgbClr val="FF0000"/>
                </a:solidFill>
                <a:latin typeface="Meiryo UI" panose="020B0604030504040204" pitchFamily="50" charset="-128"/>
                <a:ea typeface="Meiryo UI" panose="020B0604030504040204" pitchFamily="50" charset="-128"/>
              </a:rPr>
              <a:t>（</a:t>
            </a:r>
            <a:r>
              <a:rPr lang="en-US" altLang="ja-JP" sz="1400" dirty="0">
                <a:solidFill>
                  <a:srgbClr val="FF0000"/>
                </a:solidFill>
                <a:latin typeface="Meiryo UI" panose="020B0604030504040204" pitchFamily="50" charset="-128"/>
                <a:ea typeface="Meiryo UI" panose="020B0604030504040204" pitchFamily="50" charset="-128"/>
              </a:rPr>
              <a:t>1</a:t>
            </a:r>
            <a:r>
              <a:rPr lang="ja-JP" altLang="en-US" sz="1400" dirty="0">
                <a:solidFill>
                  <a:srgbClr val="FF0000"/>
                </a:solidFill>
                <a:latin typeface="Meiryo UI" panose="020B0604030504040204" pitchFamily="50" charset="-128"/>
                <a:ea typeface="Meiryo UI" panose="020B0604030504040204" pitchFamily="50" charset="-128"/>
              </a:rPr>
              <a:t>スライド程度</a:t>
            </a:r>
            <a:r>
              <a:rPr lang="en-US" altLang="ja-JP" sz="1400" dirty="0">
                <a:solidFill>
                  <a:srgbClr val="FF0000"/>
                </a:solidFill>
                <a:latin typeface="Meiryo UI" panose="020B0604030504040204" pitchFamily="50" charset="-128"/>
                <a:ea typeface="Meiryo UI" panose="020B0604030504040204" pitchFamily="50" charset="-128"/>
              </a:rPr>
              <a:t>)</a:t>
            </a:r>
          </a:p>
        </p:txBody>
      </p:sp>
      <p:sp>
        <p:nvSpPr>
          <p:cNvPr id="3" name="テキスト ボックス 2">
            <a:extLst>
              <a:ext uri="{FF2B5EF4-FFF2-40B4-BE49-F238E27FC236}">
                <a16:creationId xmlns:a16="http://schemas.microsoft.com/office/drawing/2014/main" id="{CC78B1AF-9F72-160C-460B-F6433C170166}"/>
              </a:ext>
            </a:extLst>
          </p:cNvPr>
          <p:cNvSpPr txBox="1"/>
          <p:nvPr/>
        </p:nvSpPr>
        <p:spPr>
          <a:xfrm>
            <a:off x="252994" y="97247"/>
            <a:ext cx="5287025" cy="291490"/>
          </a:xfrm>
          <a:prstGeom prst="rect">
            <a:avLst/>
          </a:prstGeom>
          <a:noFill/>
        </p:spPr>
        <p:txBody>
          <a:bodyPr wrap="none" rtlCol="0">
            <a:spAutoFit/>
          </a:bodyPr>
          <a:lstStyle/>
          <a:p>
            <a:pPr eaLnBrk="1" hangingPunct="1">
              <a:lnSpc>
                <a:spcPts val="1680"/>
              </a:lnSpc>
              <a:spcBef>
                <a:spcPct val="50000"/>
              </a:spcBef>
              <a:defRPr/>
            </a:pPr>
            <a:r>
              <a:rPr lang="en-US" altLang="ja-JP" sz="1400" dirty="0">
                <a:solidFill>
                  <a:schemeClr val="bg1"/>
                </a:solidFill>
                <a:latin typeface="Meiryo UI" panose="020B0604030504040204" pitchFamily="50" charset="-128"/>
                <a:ea typeface="Meiryo UI" panose="020B0604030504040204" pitchFamily="50" charset="-128"/>
              </a:rPr>
              <a:t>2.</a:t>
            </a:r>
            <a:r>
              <a:rPr lang="ja-JP" altLang="en-US" sz="1400" dirty="0">
                <a:solidFill>
                  <a:schemeClr val="bg1"/>
                </a:solidFill>
                <a:latin typeface="Meiryo UI" panose="020B0604030504040204" pitchFamily="50" charset="-128"/>
                <a:ea typeface="Meiryo UI" panose="020B0604030504040204" pitchFamily="50" charset="-128"/>
              </a:rPr>
              <a:t> </a:t>
            </a:r>
            <a:r>
              <a:rPr lang="zh-TW" altLang="en-US" sz="1400" dirty="0">
                <a:solidFill>
                  <a:schemeClr val="bg1"/>
                </a:solidFill>
                <a:latin typeface="Meiryo UI" panose="020B0604030504040204" pitchFamily="50" charset="-128"/>
                <a:ea typeface="Meiryo UI" panose="020B0604030504040204" pitchFamily="50" charset="-128"/>
              </a:rPr>
              <a:t>開発実証手法</a:t>
            </a:r>
            <a:r>
              <a:rPr lang="ja-JP" altLang="en-US" sz="1400" dirty="0">
                <a:solidFill>
                  <a:schemeClr val="bg1"/>
                </a:solidFill>
                <a:latin typeface="Meiryo UI" panose="020B0604030504040204" pitchFamily="50" charset="-128"/>
                <a:ea typeface="Meiryo UI" panose="020B0604030504040204" pitchFamily="50" charset="-128"/>
              </a:rPr>
              <a:t>（本事業における技術開発・実証の全体像と目標）</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5B9434D-2E76-414D-BF24-3699AAD093B1}"/>
            </a:ext>
          </a:extLst>
        </p:cNvPr>
        <p:cNvGrpSpPr/>
        <p:nvPr/>
      </p:nvGrpSpPr>
      <p:grpSpPr>
        <a:xfrm>
          <a:off x="0" y="0"/>
          <a:ext cx="0" cy="0"/>
          <a:chOff x="0" y="0"/>
          <a:chExt cx="0" cy="0"/>
        </a:xfrm>
      </p:grpSpPr>
      <p:sp>
        <p:nvSpPr>
          <p:cNvPr id="20484" name="Rectangle 37">
            <a:extLst>
              <a:ext uri="{FF2B5EF4-FFF2-40B4-BE49-F238E27FC236}">
                <a16:creationId xmlns:a16="http://schemas.microsoft.com/office/drawing/2014/main" id="{1F489ED9-8BAC-0AC8-F596-74EC7D146D23}"/>
              </a:ext>
            </a:extLst>
          </p:cNvPr>
          <p:cNvSpPr>
            <a:spLocks noChangeArrowheads="1"/>
          </p:cNvSpPr>
          <p:nvPr/>
        </p:nvSpPr>
        <p:spPr bwMode="auto">
          <a:xfrm>
            <a:off x="68263" y="272534"/>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latin typeface="Meiryo UI" panose="020B0604030504040204" pitchFamily="50" charset="-128"/>
              <a:ea typeface="Meiryo UI" panose="020B0604030504040204" pitchFamily="50" charset="-128"/>
            </a:endParaRPr>
          </a:p>
        </p:txBody>
      </p:sp>
      <p:sp>
        <p:nvSpPr>
          <p:cNvPr id="20485" name="スライド番号プレースホルダー 1">
            <a:extLst>
              <a:ext uri="{FF2B5EF4-FFF2-40B4-BE49-F238E27FC236}">
                <a16:creationId xmlns:a16="http://schemas.microsoft.com/office/drawing/2014/main" id="{F14CCD5D-18A7-5A67-13CA-E90192B94444}"/>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fld id="{4315153B-2533-4B4D-A0E0-DF1CE62503AD}" type="slidenum">
              <a:rPr lang="en-US" altLang="ja-JP" smtClean="0">
                <a:latin typeface="Meiryo UI" panose="020B0604030504040204" pitchFamily="50" charset="-128"/>
                <a:ea typeface="Meiryo UI" panose="020B0604030504040204" pitchFamily="50" charset="-128"/>
              </a:rPr>
              <a:pPr/>
              <a:t>4</a:t>
            </a:fld>
            <a:endParaRPr lang="en-US" altLang="ja-JP">
              <a:latin typeface="Meiryo UI" panose="020B0604030504040204" pitchFamily="50" charset="-128"/>
              <a:ea typeface="Meiryo UI" panose="020B0604030504040204" pitchFamily="50" charset="-128"/>
            </a:endParaRPr>
          </a:p>
          <a:p>
            <a:endParaRPr lang="en-US" altLang="ja-JP">
              <a:latin typeface="Meiryo UI" panose="020B0604030504040204" pitchFamily="50" charset="-128"/>
              <a:ea typeface="Meiryo UI" panose="020B0604030504040204" pitchFamily="50" charset="-128"/>
            </a:endParaRPr>
          </a:p>
        </p:txBody>
      </p:sp>
      <p:sp>
        <p:nvSpPr>
          <p:cNvPr id="20486" name="Text Box 266">
            <a:extLst>
              <a:ext uri="{FF2B5EF4-FFF2-40B4-BE49-F238E27FC236}">
                <a16:creationId xmlns:a16="http://schemas.microsoft.com/office/drawing/2014/main" id="{9BD868A2-1CFF-DB5A-6693-B748D7F6D6E1}"/>
              </a:ext>
            </a:extLst>
          </p:cNvPr>
          <p:cNvSpPr txBox="1">
            <a:spLocks noChangeArrowheads="1"/>
          </p:cNvSpPr>
          <p:nvPr/>
        </p:nvSpPr>
        <p:spPr bwMode="auto">
          <a:xfrm>
            <a:off x="252994" y="562535"/>
            <a:ext cx="9684632" cy="7386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ja-JP" altLang="en-US" sz="1400" dirty="0">
                <a:solidFill>
                  <a:srgbClr val="FF0000"/>
                </a:solidFill>
                <a:latin typeface="Meiryo UI" panose="020B0604030504040204" pitchFamily="50" charset="-128"/>
                <a:ea typeface="Meiryo UI" panose="020B0604030504040204" pitchFamily="50" charset="-128"/>
              </a:rPr>
              <a:t>前スライドで示した目標を達成するための課題及び課題解決に向けた対応策を、</a:t>
            </a:r>
            <a:r>
              <a:rPr lang="ja-JP" altLang="en-US" sz="1400" dirty="0">
                <a:solidFill>
                  <a:srgbClr val="FF0000"/>
                </a:solidFill>
                <a:latin typeface="Meiryo UI" panose="020B0604030504040204" pitchFamily="50" charset="-128"/>
                <a:ea typeface="Meiryo UI" panose="020B0604030504040204" pitchFamily="50" charset="-128"/>
                <a:cs typeface="Arial" panose="020B0604020202020204" pitchFamily="34" charset="0"/>
              </a:rPr>
              <a:t>実施項目ごとに記載してください。</a:t>
            </a:r>
            <a:endParaRPr lang="en-US" altLang="ja-JP" sz="1400" dirty="0">
              <a:solidFill>
                <a:srgbClr val="FF0000"/>
              </a:solidFill>
              <a:latin typeface="Meiryo UI" panose="020B0604030504040204" pitchFamily="50" charset="-128"/>
              <a:ea typeface="Meiryo UI" panose="020B0604030504040204" pitchFamily="50" charset="-128"/>
              <a:cs typeface="Arial" panose="020B0604020202020204" pitchFamily="34" charset="0"/>
            </a:endParaRPr>
          </a:p>
          <a:p>
            <a:pPr eaLnBrk="1" hangingPunct="1">
              <a:spcBef>
                <a:spcPct val="0"/>
              </a:spcBef>
              <a:buFontTx/>
              <a:buNone/>
            </a:pPr>
            <a:r>
              <a:rPr lang="ja-JP" altLang="en-US" sz="1400" dirty="0">
                <a:solidFill>
                  <a:srgbClr val="FF0000"/>
                </a:solidFill>
                <a:latin typeface="Meiryo UI" panose="020B0604030504040204" pitchFamily="50" charset="-128"/>
                <a:ea typeface="Meiryo UI" panose="020B0604030504040204" pitchFamily="50" charset="-128"/>
                <a:cs typeface="Arial" panose="020B0604020202020204" pitchFamily="34" charset="0"/>
              </a:rPr>
              <a:t>共同提案の場合は、誰が何を担当するかがわかるようにしてください。</a:t>
            </a:r>
            <a:endParaRPr lang="en-US" altLang="ja-JP" sz="1400" dirty="0">
              <a:solidFill>
                <a:srgbClr val="FF0000"/>
              </a:solidFill>
              <a:latin typeface="Meiryo UI" panose="020B0604030504040204" pitchFamily="50" charset="-128"/>
              <a:ea typeface="Meiryo UI" panose="020B0604030504040204" pitchFamily="50" charset="-128"/>
              <a:cs typeface="Arial" panose="020B0604020202020204" pitchFamily="34" charset="0"/>
            </a:endParaRPr>
          </a:p>
          <a:p>
            <a:pPr eaLnBrk="1" hangingPunct="1">
              <a:spcBef>
                <a:spcPct val="0"/>
              </a:spcBef>
              <a:buFontTx/>
              <a:buNone/>
            </a:pPr>
            <a:r>
              <a:rPr lang="ja-JP" altLang="en-US" sz="1400" dirty="0">
                <a:solidFill>
                  <a:srgbClr val="FF0000"/>
                </a:solidFill>
                <a:latin typeface="Meiryo UI" panose="020B0604030504040204" pitchFamily="50" charset="-128"/>
                <a:ea typeface="Meiryo UI" panose="020B0604030504040204" pitchFamily="50" charset="-128"/>
              </a:rPr>
              <a:t>（</a:t>
            </a:r>
            <a:r>
              <a:rPr lang="en-US" altLang="ja-JP" sz="1400" dirty="0">
                <a:solidFill>
                  <a:srgbClr val="FF0000"/>
                </a:solidFill>
                <a:latin typeface="Meiryo UI" panose="020B0604030504040204" pitchFamily="50" charset="-128"/>
                <a:ea typeface="Meiryo UI" panose="020B0604030504040204" pitchFamily="50" charset="-128"/>
              </a:rPr>
              <a:t>1-2</a:t>
            </a:r>
            <a:r>
              <a:rPr lang="ja-JP" altLang="en-US" sz="1400" dirty="0">
                <a:solidFill>
                  <a:srgbClr val="FF0000"/>
                </a:solidFill>
                <a:latin typeface="Meiryo UI" panose="020B0604030504040204" pitchFamily="50" charset="-128"/>
                <a:ea typeface="Meiryo UI" panose="020B0604030504040204" pitchFamily="50" charset="-128"/>
              </a:rPr>
              <a:t>スライド程度</a:t>
            </a:r>
            <a:r>
              <a:rPr lang="en-US" altLang="ja-JP" sz="1400" dirty="0">
                <a:solidFill>
                  <a:srgbClr val="FF0000"/>
                </a:solidFill>
                <a:latin typeface="Meiryo UI" panose="020B0604030504040204" pitchFamily="50" charset="-128"/>
                <a:ea typeface="Meiryo UI" panose="020B0604030504040204" pitchFamily="50" charset="-128"/>
              </a:rPr>
              <a:t>)</a:t>
            </a:r>
          </a:p>
        </p:txBody>
      </p:sp>
      <p:graphicFrame>
        <p:nvGraphicFramePr>
          <p:cNvPr id="14" name="表 13">
            <a:extLst>
              <a:ext uri="{FF2B5EF4-FFF2-40B4-BE49-F238E27FC236}">
                <a16:creationId xmlns:a16="http://schemas.microsoft.com/office/drawing/2014/main" id="{6CD16D26-D0B5-F173-6383-6849D720ADDF}"/>
              </a:ext>
            </a:extLst>
          </p:cNvPr>
          <p:cNvGraphicFramePr>
            <a:graphicFrameLocks noGrp="1"/>
          </p:cNvGraphicFramePr>
          <p:nvPr>
            <p:extLst>
              <p:ext uri="{D42A27DB-BD31-4B8C-83A1-F6EECF244321}">
                <p14:modId xmlns:p14="http://schemas.microsoft.com/office/powerpoint/2010/main" val="2131397486"/>
              </p:ext>
            </p:extLst>
          </p:nvPr>
        </p:nvGraphicFramePr>
        <p:xfrm>
          <a:off x="618424" y="1306000"/>
          <a:ext cx="8986377" cy="3864117"/>
        </p:xfrm>
        <a:graphic>
          <a:graphicData uri="http://schemas.openxmlformats.org/drawingml/2006/table">
            <a:tbl>
              <a:tblPr firstRow="1" bandRow="1">
                <a:tableStyleId>{5940675A-B579-460E-94D1-54222C63F5DA}</a:tableStyleId>
              </a:tblPr>
              <a:tblGrid>
                <a:gridCol w="729865">
                  <a:extLst>
                    <a:ext uri="{9D8B030D-6E8A-4147-A177-3AD203B41FA5}">
                      <a16:colId xmlns:a16="http://schemas.microsoft.com/office/drawing/2014/main" val="20000"/>
                    </a:ext>
                  </a:extLst>
                </a:gridCol>
                <a:gridCol w="1128511">
                  <a:extLst>
                    <a:ext uri="{9D8B030D-6E8A-4147-A177-3AD203B41FA5}">
                      <a16:colId xmlns:a16="http://schemas.microsoft.com/office/drawing/2014/main" val="20001"/>
                    </a:ext>
                  </a:extLst>
                </a:gridCol>
                <a:gridCol w="2282400">
                  <a:extLst>
                    <a:ext uri="{9D8B030D-6E8A-4147-A177-3AD203B41FA5}">
                      <a16:colId xmlns:a16="http://schemas.microsoft.com/office/drawing/2014/main" val="20002"/>
                    </a:ext>
                  </a:extLst>
                </a:gridCol>
                <a:gridCol w="3232800">
                  <a:extLst>
                    <a:ext uri="{9D8B030D-6E8A-4147-A177-3AD203B41FA5}">
                      <a16:colId xmlns:a16="http://schemas.microsoft.com/office/drawing/2014/main" val="20003"/>
                    </a:ext>
                  </a:extLst>
                </a:gridCol>
                <a:gridCol w="1612801">
                  <a:extLst>
                    <a:ext uri="{9D8B030D-6E8A-4147-A177-3AD203B41FA5}">
                      <a16:colId xmlns:a16="http://schemas.microsoft.com/office/drawing/2014/main" val="20005"/>
                    </a:ext>
                  </a:extLst>
                </a:gridCol>
              </a:tblGrid>
              <a:tr h="631706">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4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rPr>
                        <a:t>番号</a:t>
                      </a:r>
                    </a:p>
                  </a:txBody>
                  <a:tcPr marL="91435" marR="91435" marT="45722" marB="45722"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lumMod val="95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4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rPr>
                        <a:t>実施項目</a:t>
                      </a:r>
                    </a:p>
                  </a:txBody>
                  <a:tcPr marL="91435" marR="91435" marT="45722" marB="45722"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lumMod val="95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4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rPr>
                        <a:t>技術的課題</a:t>
                      </a:r>
                    </a:p>
                  </a:txBody>
                  <a:tcPr marL="91435" marR="91435" marT="45722" marB="45722"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lumMod val="95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4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rPr>
                        <a:t>課題解決に向けた対応策</a:t>
                      </a:r>
                      <a:endParaRPr kumimoji="1" lang="en-US" altLang="ja-JP" sz="14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endParaRPr>
                    </a:p>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4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rPr>
                        <a:t>（実施内容）</a:t>
                      </a:r>
                    </a:p>
                  </a:txBody>
                  <a:tcPr marL="91435" marR="91435" marT="45722" marB="45722"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lumMod val="95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4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rPr>
                        <a:t>達成指標</a:t>
                      </a:r>
                      <a:endParaRPr kumimoji="1" lang="en-US" altLang="ja-JP" sz="14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endParaRPr>
                    </a:p>
                  </a:txBody>
                  <a:tcPr marL="91435" marR="91435" marT="45723" marB="4572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10000"/>
                  </a:ext>
                </a:extLst>
              </a:tr>
              <a:tr h="370856">
                <a:tc>
                  <a:txBody>
                    <a:bodyPr/>
                    <a:lstStyle/>
                    <a:p>
                      <a:pPr algn="ctr"/>
                      <a:r>
                        <a:rPr kumimoji="1" lang="en-US" altLang="ja-JP" sz="1400" dirty="0">
                          <a:solidFill>
                            <a:srgbClr val="FF0000"/>
                          </a:solidFill>
                          <a:latin typeface="Meiryo UI" panose="020B0604030504040204" pitchFamily="50" charset="-128"/>
                          <a:ea typeface="Meiryo UI" panose="020B0604030504040204" pitchFamily="50" charset="-128"/>
                          <a:cs typeface="Arial" panose="020B0604020202020204" pitchFamily="34" charset="0"/>
                        </a:rPr>
                        <a:t>1</a:t>
                      </a:r>
                      <a:endParaRPr kumimoji="1" lang="ja-JP" altLang="en-US" sz="1400" dirty="0">
                        <a:solidFill>
                          <a:srgbClr val="FF0000"/>
                        </a:solidFill>
                        <a:latin typeface="Meiryo UI" panose="020B0604030504040204" pitchFamily="50" charset="-128"/>
                        <a:ea typeface="Meiryo UI" panose="020B0604030504040204" pitchFamily="50" charset="-128"/>
                        <a:cs typeface="Arial" panose="020B0604020202020204" pitchFamily="34" charset="0"/>
                      </a:endParaRPr>
                    </a:p>
                  </a:txBody>
                  <a:tcPr marL="35998" marR="35998" marT="36002" marB="36002"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r>
                        <a:rPr kumimoji="1" lang="ja-JP" altLang="en-US" sz="1400" dirty="0">
                          <a:solidFill>
                            <a:srgbClr val="FF0000"/>
                          </a:solidFill>
                          <a:latin typeface="Meiryo UI" panose="020B0604030504040204" pitchFamily="50" charset="-128"/>
                          <a:ea typeface="Meiryo UI" panose="020B0604030504040204" pitchFamily="50" charset="-128"/>
                          <a:cs typeface="Arial" panose="020B0604020202020204" pitchFamily="34" charset="0"/>
                        </a:rPr>
                        <a:t>○○○の検討</a:t>
                      </a:r>
                    </a:p>
                  </a:txBody>
                  <a:tcPr marL="35998" marR="35998" marT="36002" marB="36002"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l"/>
                      <a:endParaRPr kumimoji="1" lang="ja-JP" altLang="en-US" sz="1400" dirty="0">
                        <a:latin typeface="Meiryo UI" panose="020B0604030504040204" pitchFamily="50" charset="-128"/>
                        <a:ea typeface="Meiryo UI" panose="020B0604030504040204" pitchFamily="50" charset="-128"/>
                        <a:cs typeface="Arial" panose="020B0604020202020204" pitchFamily="34" charset="0"/>
                      </a:endParaRPr>
                    </a:p>
                  </a:txBody>
                  <a:tcPr marL="35998" marR="35998" marT="36002" marB="36002"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1400" dirty="0">
                        <a:solidFill>
                          <a:srgbClr val="FF0000"/>
                        </a:solidFill>
                        <a:latin typeface="Meiryo UI" panose="020B0604030504040204" pitchFamily="50" charset="-128"/>
                        <a:ea typeface="Meiryo UI" panose="020B0604030504040204" pitchFamily="50" charset="-128"/>
                        <a:cs typeface="Arial" panose="020B0604020202020204" pitchFamily="34" charset="0"/>
                      </a:endParaRPr>
                    </a:p>
                  </a:txBody>
                  <a:tcPr marL="35998" marR="35998" marT="36002" marB="36002"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l"/>
                      <a:endParaRPr kumimoji="1" lang="ja-JP" altLang="en-US" sz="1400" dirty="0">
                        <a:solidFill>
                          <a:schemeClr val="tx1"/>
                        </a:solidFill>
                        <a:latin typeface="Meiryo UI" panose="020B0604030504040204" pitchFamily="50" charset="-128"/>
                        <a:ea typeface="Meiryo UI" panose="020B0604030504040204" pitchFamily="50" charset="-128"/>
                        <a:cs typeface="Arial" panose="020B0604020202020204" pitchFamily="34" charset="0"/>
                      </a:endParaRPr>
                    </a:p>
                  </a:txBody>
                  <a:tcPr marL="35998" marR="35998" marT="36002" marB="36002"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extLst>
                  <a:ext uri="{0D108BD9-81ED-4DB2-BD59-A6C34878D82A}">
                    <a16:rowId xmlns:a16="http://schemas.microsoft.com/office/drawing/2014/main" val="10002"/>
                  </a:ext>
                </a:extLst>
              </a:tr>
              <a:tr h="370856">
                <a:tc>
                  <a:txBody>
                    <a:bodyPr/>
                    <a:lstStyle/>
                    <a:p>
                      <a:pPr algn="ctr"/>
                      <a:r>
                        <a:rPr kumimoji="1" lang="en-US" altLang="ja-JP" sz="1400" dirty="0">
                          <a:solidFill>
                            <a:srgbClr val="FF0000"/>
                          </a:solidFill>
                          <a:latin typeface="Meiryo UI" panose="020B0604030504040204" pitchFamily="50" charset="-128"/>
                          <a:ea typeface="Meiryo UI" panose="020B0604030504040204" pitchFamily="50" charset="-128"/>
                          <a:cs typeface="Arial" panose="020B0604020202020204" pitchFamily="34" charset="0"/>
                        </a:rPr>
                        <a:t>2</a:t>
                      </a:r>
                      <a:endParaRPr kumimoji="1" lang="ja-JP" altLang="en-US" sz="1400" dirty="0">
                        <a:solidFill>
                          <a:srgbClr val="FF0000"/>
                        </a:solidFill>
                        <a:latin typeface="Meiryo UI" panose="020B0604030504040204" pitchFamily="50" charset="-128"/>
                        <a:ea typeface="Meiryo UI" panose="020B0604030504040204" pitchFamily="50" charset="-128"/>
                        <a:cs typeface="Arial" panose="020B0604020202020204" pitchFamily="34" charset="0"/>
                      </a:endParaRPr>
                    </a:p>
                  </a:txBody>
                  <a:tcPr marL="35998" marR="35998" marT="36002" marB="36002"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r>
                        <a:rPr kumimoji="1" lang="ja-JP" altLang="en-US" sz="1400" dirty="0">
                          <a:solidFill>
                            <a:srgbClr val="FF0000"/>
                          </a:solidFill>
                          <a:latin typeface="Meiryo UI" panose="020B0604030504040204" pitchFamily="50" charset="-128"/>
                          <a:ea typeface="Meiryo UI" panose="020B0604030504040204" pitchFamily="50" charset="-128"/>
                          <a:cs typeface="Arial" panose="020B0604020202020204" pitchFamily="34" charset="0"/>
                        </a:rPr>
                        <a:t>○○○の開発・評価</a:t>
                      </a:r>
                    </a:p>
                  </a:txBody>
                  <a:tcPr marL="35998" marR="35998" marT="36002" marB="36002"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400" dirty="0">
                        <a:latin typeface="Meiryo UI" panose="020B0604030504040204" pitchFamily="50" charset="-128"/>
                        <a:ea typeface="Meiryo UI" panose="020B0604030504040204" pitchFamily="50" charset="-128"/>
                        <a:cs typeface="Arial" panose="020B0604020202020204" pitchFamily="34" charset="0"/>
                      </a:endParaRPr>
                    </a:p>
                  </a:txBody>
                  <a:tcPr marL="35998" marR="35998" marT="36002" marB="36002"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400" dirty="0">
                        <a:latin typeface="Meiryo UI" panose="020B0604030504040204" pitchFamily="50" charset="-128"/>
                        <a:ea typeface="Meiryo UI" panose="020B0604030504040204" pitchFamily="50" charset="-128"/>
                        <a:cs typeface="Arial" panose="020B0604020202020204" pitchFamily="34" charset="0"/>
                      </a:endParaRPr>
                    </a:p>
                  </a:txBody>
                  <a:tcPr marL="35998" marR="35998" marT="36002" marB="36002"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l"/>
                      <a:endParaRPr kumimoji="1" lang="ja-JP" altLang="en-US" sz="1400" dirty="0">
                        <a:latin typeface="Meiryo UI" panose="020B0604030504040204" pitchFamily="50" charset="-128"/>
                        <a:ea typeface="Meiryo UI" panose="020B0604030504040204" pitchFamily="50" charset="-128"/>
                        <a:cs typeface="Arial" panose="020B0604020202020204" pitchFamily="34" charset="0"/>
                      </a:endParaRPr>
                    </a:p>
                  </a:txBody>
                  <a:tcPr marL="35998" marR="35998" marT="36002" marB="36002"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extLst>
                  <a:ext uri="{0D108BD9-81ED-4DB2-BD59-A6C34878D82A}">
                    <a16:rowId xmlns:a16="http://schemas.microsoft.com/office/drawing/2014/main" val="10003"/>
                  </a:ext>
                </a:extLst>
              </a:tr>
              <a:tr h="370856">
                <a:tc>
                  <a:txBody>
                    <a:bodyPr/>
                    <a:lstStyle/>
                    <a:p>
                      <a:pPr algn="ctr"/>
                      <a:r>
                        <a:rPr kumimoji="1" lang="en-US" altLang="ja-JP" sz="1400" dirty="0">
                          <a:solidFill>
                            <a:srgbClr val="FF0000"/>
                          </a:solidFill>
                          <a:latin typeface="Meiryo UI" panose="020B0604030504040204" pitchFamily="50" charset="-128"/>
                          <a:ea typeface="Meiryo UI" panose="020B0604030504040204" pitchFamily="50" charset="-128"/>
                          <a:cs typeface="Arial" panose="020B0604020202020204" pitchFamily="34" charset="0"/>
                        </a:rPr>
                        <a:t>3</a:t>
                      </a:r>
                      <a:endParaRPr kumimoji="1" lang="ja-JP" altLang="en-US" sz="1400" dirty="0">
                        <a:solidFill>
                          <a:srgbClr val="FF0000"/>
                        </a:solidFill>
                        <a:latin typeface="Meiryo UI" panose="020B0604030504040204" pitchFamily="50" charset="-128"/>
                        <a:ea typeface="Meiryo UI" panose="020B0604030504040204" pitchFamily="50" charset="-128"/>
                        <a:cs typeface="Arial" panose="020B0604020202020204" pitchFamily="34" charset="0"/>
                      </a:endParaRPr>
                    </a:p>
                  </a:txBody>
                  <a:tcPr marL="35998" marR="35998" marT="36002" marB="36002"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r>
                        <a:rPr kumimoji="1" lang="ja-JP" altLang="en-US" sz="1400" dirty="0">
                          <a:solidFill>
                            <a:srgbClr val="FF0000"/>
                          </a:solidFill>
                          <a:latin typeface="Meiryo UI" panose="020B0604030504040204" pitchFamily="50" charset="-128"/>
                          <a:ea typeface="Meiryo UI" panose="020B0604030504040204" pitchFamily="50" charset="-128"/>
                          <a:cs typeface="Arial" panose="020B0604020202020204" pitchFamily="34" charset="0"/>
                        </a:rPr>
                        <a:t>システムの実証試験</a:t>
                      </a:r>
                    </a:p>
                  </a:txBody>
                  <a:tcPr marL="35998" marR="35998" marT="36002" marB="36002"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400" dirty="0">
                        <a:latin typeface="Meiryo UI" panose="020B0604030504040204" pitchFamily="50" charset="-128"/>
                        <a:ea typeface="Meiryo UI" panose="020B0604030504040204" pitchFamily="50" charset="-128"/>
                        <a:cs typeface="Arial" panose="020B0604020202020204" pitchFamily="34" charset="0"/>
                      </a:endParaRPr>
                    </a:p>
                  </a:txBody>
                  <a:tcPr marL="35998" marR="35998" marT="36002" marB="36002"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400" dirty="0">
                        <a:latin typeface="Meiryo UI" panose="020B0604030504040204" pitchFamily="50" charset="-128"/>
                        <a:ea typeface="Meiryo UI" panose="020B0604030504040204" pitchFamily="50" charset="-128"/>
                        <a:cs typeface="Arial" panose="020B0604020202020204" pitchFamily="34" charset="0"/>
                      </a:endParaRPr>
                    </a:p>
                  </a:txBody>
                  <a:tcPr marL="35998" marR="35998" marT="36002" marB="36002"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l"/>
                      <a:endParaRPr kumimoji="1" lang="ja-JP" altLang="en-US" sz="1400" dirty="0">
                        <a:latin typeface="Meiryo UI" panose="020B0604030504040204" pitchFamily="50" charset="-128"/>
                        <a:ea typeface="Meiryo UI" panose="020B0604030504040204" pitchFamily="50" charset="-128"/>
                        <a:cs typeface="Arial" panose="020B0604020202020204" pitchFamily="34" charset="0"/>
                      </a:endParaRPr>
                    </a:p>
                  </a:txBody>
                  <a:tcPr marL="35998" marR="35998" marT="36002" marB="36002"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extLst>
                  <a:ext uri="{0D108BD9-81ED-4DB2-BD59-A6C34878D82A}">
                    <a16:rowId xmlns:a16="http://schemas.microsoft.com/office/drawing/2014/main" val="10004"/>
                  </a:ext>
                </a:extLst>
              </a:tr>
              <a:tr h="370856">
                <a:tc>
                  <a:txBody>
                    <a:bodyPr/>
                    <a:lstStyle/>
                    <a:p>
                      <a:pPr algn="ctr"/>
                      <a:r>
                        <a:rPr kumimoji="1" lang="en-US" altLang="ja-JP" sz="1400" dirty="0">
                          <a:solidFill>
                            <a:srgbClr val="FF0000"/>
                          </a:solidFill>
                          <a:latin typeface="Meiryo UI" panose="020B0604030504040204" pitchFamily="50" charset="-128"/>
                          <a:ea typeface="Meiryo UI" panose="020B0604030504040204" pitchFamily="50" charset="-128"/>
                          <a:cs typeface="Arial" panose="020B0604020202020204" pitchFamily="34" charset="0"/>
                        </a:rPr>
                        <a:t>4</a:t>
                      </a:r>
                      <a:endParaRPr kumimoji="1" lang="ja-JP" altLang="en-US" sz="1400" dirty="0">
                        <a:solidFill>
                          <a:srgbClr val="FF0000"/>
                        </a:solidFill>
                        <a:latin typeface="Meiryo UI" panose="020B0604030504040204" pitchFamily="50" charset="-128"/>
                        <a:ea typeface="Meiryo UI" panose="020B0604030504040204" pitchFamily="50" charset="-128"/>
                        <a:cs typeface="Arial" panose="020B0604020202020204" pitchFamily="34" charset="0"/>
                      </a:endParaRPr>
                    </a:p>
                  </a:txBody>
                  <a:tcPr marL="35998" marR="35998" marT="36002" marB="36002"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r>
                        <a:rPr kumimoji="1" lang="ja-JP" altLang="en-US" sz="1400" dirty="0">
                          <a:solidFill>
                            <a:srgbClr val="FF0000"/>
                          </a:solidFill>
                          <a:latin typeface="Meiryo UI" panose="020B0604030504040204" pitchFamily="50" charset="-128"/>
                          <a:ea typeface="Meiryo UI" panose="020B0604030504040204" pitchFamily="50" charset="-128"/>
                          <a:cs typeface="Arial" panose="020B0604020202020204" pitchFamily="34" charset="0"/>
                        </a:rPr>
                        <a:t>○○○の試作</a:t>
                      </a:r>
                    </a:p>
                  </a:txBody>
                  <a:tcPr marL="35998" marR="35998" marT="36002" marB="36002"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400" dirty="0">
                        <a:latin typeface="Meiryo UI" panose="020B0604030504040204" pitchFamily="50" charset="-128"/>
                        <a:ea typeface="Meiryo UI" panose="020B0604030504040204" pitchFamily="50" charset="-128"/>
                        <a:cs typeface="Arial" panose="020B0604020202020204" pitchFamily="34" charset="0"/>
                      </a:endParaRPr>
                    </a:p>
                  </a:txBody>
                  <a:tcPr marL="35998" marR="35998" marT="36002" marB="36002"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400" dirty="0">
                        <a:latin typeface="Meiryo UI" panose="020B0604030504040204" pitchFamily="50" charset="-128"/>
                        <a:ea typeface="Meiryo UI" panose="020B0604030504040204" pitchFamily="50" charset="-128"/>
                        <a:cs typeface="Arial" panose="020B0604020202020204" pitchFamily="34" charset="0"/>
                      </a:endParaRPr>
                    </a:p>
                  </a:txBody>
                  <a:tcPr marL="35998" marR="35998" marT="36002" marB="36002"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l"/>
                      <a:endParaRPr kumimoji="1" lang="ja-JP" altLang="en-US" sz="1400" dirty="0">
                        <a:latin typeface="Meiryo UI" panose="020B0604030504040204" pitchFamily="50" charset="-128"/>
                        <a:ea typeface="Meiryo UI" panose="020B0604030504040204" pitchFamily="50" charset="-128"/>
                        <a:cs typeface="Arial" panose="020B0604020202020204" pitchFamily="34" charset="0"/>
                      </a:endParaRPr>
                    </a:p>
                  </a:txBody>
                  <a:tcPr marL="35998" marR="35998" marT="36002" marB="36002"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extLst>
                  <a:ext uri="{0D108BD9-81ED-4DB2-BD59-A6C34878D82A}">
                    <a16:rowId xmlns:a16="http://schemas.microsoft.com/office/drawing/2014/main" val="10005"/>
                  </a:ext>
                </a:extLst>
              </a:tr>
              <a:tr h="407292">
                <a:tc>
                  <a:txBody>
                    <a:bodyPr/>
                    <a:lstStyle/>
                    <a:p>
                      <a:pPr algn="ctr"/>
                      <a:r>
                        <a:rPr kumimoji="1" lang="en-US" altLang="ja-JP" sz="1400" dirty="0">
                          <a:solidFill>
                            <a:srgbClr val="FF0000"/>
                          </a:solidFill>
                          <a:latin typeface="Meiryo UI" panose="020B0604030504040204" pitchFamily="50" charset="-128"/>
                          <a:ea typeface="Meiryo UI" panose="020B0604030504040204" pitchFamily="50" charset="-128"/>
                          <a:cs typeface="Arial" panose="020B0604020202020204" pitchFamily="34" charset="0"/>
                        </a:rPr>
                        <a:t>5</a:t>
                      </a:r>
                      <a:endParaRPr kumimoji="1" lang="ja-JP" altLang="en-US" sz="1400" dirty="0">
                        <a:solidFill>
                          <a:srgbClr val="FF0000"/>
                        </a:solidFill>
                        <a:latin typeface="Meiryo UI" panose="020B0604030504040204" pitchFamily="50" charset="-128"/>
                        <a:ea typeface="Meiryo UI" panose="020B0604030504040204" pitchFamily="50" charset="-128"/>
                        <a:cs typeface="Arial" panose="020B0604020202020204" pitchFamily="34" charset="0"/>
                      </a:endParaRPr>
                    </a:p>
                  </a:txBody>
                  <a:tcPr marL="35998" marR="35998" marT="36002" marB="36002"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r>
                        <a:rPr kumimoji="1" lang="ja-JP" altLang="en-US" sz="1400" dirty="0">
                          <a:solidFill>
                            <a:srgbClr val="FF0000"/>
                          </a:solidFill>
                          <a:latin typeface="Meiryo UI" panose="020B0604030504040204" pitchFamily="50" charset="-128"/>
                          <a:ea typeface="Meiryo UI" panose="020B0604030504040204" pitchFamily="50" charset="-128"/>
                          <a:cs typeface="Arial" panose="020B0604020202020204" pitchFamily="34" charset="0"/>
                        </a:rPr>
                        <a:t>試作品の検査・分析・評価</a:t>
                      </a:r>
                    </a:p>
                  </a:txBody>
                  <a:tcPr marL="35998" marR="35998" marT="36002" marB="36002"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400" dirty="0">
                        <a:latin typeface="Meiryo UI" panose="020B0604030504040204" pitchFamily="50" charset="-128"/>
                        <a:ea typeface="Meiryo UI" panose="020B0604030504040204" pitchFamily="50" charset="-128"/>
                        <a:cs typeface="Arial" panose="020B0604020202020204" pitchFamily="34" charset="0"/>
                      </a:endParaRPr>
                    </a:p>
                  </a:txBody>
                  <a:tcPr marL="35998" marR="35998" marT="36002" marB="36002"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400" dirty="0">
                        <a:latin typeface="Meiryo UI" panose="020B0604030504040204" pitchFamily="50" charset="-128"/>
                        <a:ea typeface="Meiryo UI" panose="020B0604030504040204" pitchFamily="50" charset="-128"/>
                        <a:cs typeface="Arial" panose="020B0604020202020204" pitchFamily="34" charset="0"/>
                      </a:endParaRPr>
                    </a:p>
                  </a:txBody>
                  <a:tcPr marL="35998" marR="35998" marT="36002" marB="36002"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l"/>
                      <a:endParaRPr kumimoji="1" lang="ja-JP" altLang="en-US" sz="1400" dirty="0">
                        <a:latin typeface="Meiryo UI" panose="020B0604030504040204" pitchFamily="50" charset="-128"/>
                        <a:ea typeface="Meiryo UI" panose="020B0604030504040204" pitchFamily="50" charset="-128"/>
                        <a:cs typeface="Arial" panose="020B0604020202020204" pitchFamily="34" charset="0"/>
                      </a:endParaRPr>
                    </a:p>
                  </a:txBody>
                  <a:tcPr marL="35998" marR="35998" marT="36002" marB="36002"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extLst>
                  <a:ext uri="{0D108BD9-81ED-4DB2-BD59-A6C34878D82A}">
                    <a16:rowId xmlns:a16="http://schemas.microsoft.com/office/drawing/2014/main" val="10006"/>
                  </a:ext>
                </a:extLst>
              </a:tr>
              <a:tr h="410311">
                <a:tc>
                  <a:txBody>
                    <a:bodyPr/>
                    <a:lstStyle/>
                    <a:p>
                      <a:pPr algn="ctr"/>
                      <a:endParaRPr kumimoji="1" lang="ja-JP" altLang="en-US" sz="1400" dirty="0">
                        <a:solidFill>
                          <a:srgbClr val="FF0000"/>
                        </a:solidFill>
                        <a:latin typeface="Meiryo UI" panose="020B0604030504040204" pitchFamily="50" charset="-128"/>
                        <a:ea typeface="Meiryo UI" panose="020B0604030504040204" pitchFamily="50" charset="-128"/>
                        <a:cs typeface="Arial" panose="020B0604020202020204" pitchFamily="34" charset="0"/>
                      </a:endParaRPr>
                    </a:p>
                  </a:txBody>
                  <a:tcPr marL="35998" marR="35998" marT="36002" marB="36002"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endParaRPr kumimoji="1" lang="ja-JP" altLang="en-US" sz="1400" dirty="0">
                        <a:solidFill>
                          <a:srgbClr val="FF0000"/>
                        </a:solidFill>
                        <a:latin typeface="Meiryo UI" panose="020B0604030504040204" pitchFamily="50" charset="-128"/>
                        <a:ea typeface="Meiryo UI" panose="020B0604030504040204" pitchFamily="50" charset="-128"/>
                        <a:cs typeface="Arial" panose="020B0604020202020204" pitchFamily="34" charset="0"/>
                      </a:endParaRPr>
                    </a:p>
                  </a:txBody>
                  <a:tcPr marL="35998" marR="35998" marT="36002" marB="36002"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400" dirty="0">
                        <a:latin typeface="Meiryo UI" panose="020B0604030504040204" pitchFamily="50" charset="-128"/>
                        <a:ea typeface="Meiryo UI" panose="020B0604030504040204" pitchFamily="50" charset="-128"/>
                        <a:cs typeface="Arial" panose="020B0604020202020204" pitchFamily="34" charset="0"/>
                      </a:endParaRPr>
                    </a:p>
                  </a:txBody>
                  <a:tcPr marL="35998" marR="35998" marT="36002" marB="36002"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400" dirty="0">
                        <a:latin typeface="Meiryo UI" panose="020B0604030504040204" pitchFamily="50" charset="-128"/>
                        <a:ea typeface="Meiryo UI" panose="020B0604030504040204" pitchFamily="50" charset="-128"/>
                        <a:cs typeface="Arial" panose="020B0604020202020204" pitchFamily="34" charset="0"/>
                      </a:endParaRPr>
                    </a:p>
                  </a:txBody>
                  <a:tcPr marL="35998" marR="35998" marT="36002" marB="36002"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l"/>
                      <a:endParaRPr kumimoji="1" lang="ja-JP" altLang="en-US" sz="1400" dirty="0">
                        <a:latin typeface="Meiryo UI" panose="020B0604030504040204" pitchFamily="50" charset="-128"/>
                        <a:ea typeface="Meiryo UI" panose="020B0604030504040204" pitchFamily="50" charset="-128"/>
                        <a:cs typeface="Arial" panose="020B0604020202020204" pitchFamily="34" charset="0"/>
                      </a:endParaRPr>
                    </a:p>
                  </a:txBody>
                  <a:tcPr marL="35998" marR="35998" marT="36002" marB="36002"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extLst>
                  <a:ext uri="{0D108BD9-81ED-4DB2-BD59-A6C34878D82A}">
                    <a16:rowId xmlns:a16="http://schemas.microsoft.com/office/drawing/2014/main" val="10007"/>
                  </a:ext>
                </a:extLst>
              </a:tr>
              <a:tr h="370856">
                <a:tc>
                  <a:txBody>
                    <a:bodyPr/>
                    <a:lstStyle/>
                    <a:p>
                      <a:endParaRPr kumimoji="1" lang="ja-JP" altLang="en-US" sz="1400" dirty="0">
                        <a:latin typeface="Meiryo UI" panose="020B0604030504040204" pitchFamily="50" charset="-128"/>
                        <a:ea typeface="Meiryo UI" panose="020B0604030504040204" pitchFamily="50" charset="-128"/>
                        <a:cs typeface="Arial" panose="020B0604020202020204" pitchFamily="34" charset="0"/>
                      </a:endParaRPr>
                    </a:p>
                  </a:txBody>
                  <a:tcPr marL="35998" marR="35998" marT="36002" marB="36002"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endParaRPr kumimoji="1" lang="ja-JP" altLang="en-US" sz="1400" dirty="0">
                        <a:latin typeface="Meiryo UI" panose="020B0604030504040204" pitchFamily="50" charset="-128"/>
                        <a:ea typeface="Meiryo UI" panose="020B0604030504040204" pitchFamily="50" charset="-128"/>
                        <a:cs typeface="Arial" panose="020B0604020202020204" pitchFamily="34" charset="0"/>
                      </a:endParaRPr>
                    </a:p>
                  </a:txBody>
                  <a:tcPr marL="35998" marR="35998" marT="36002" marB="36002"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400" dirty="0">
                        <a:latin typeface="Meiryo UI" panose="020B0604030504040204" pitchFamily="50" charset="-128"/>
                        <a:ea typeface="Meiryo UI" panose="020B0604030504040204" pitchFamily="50" charset="-128"/>
                        <a:cs typeface="Arial" panose="020B0604020202020204" pitchFamily="34" charset="0"/>
                      </a:endParaRPr>
                    </a:p>
                  </a:txBody>
                  <a:tcPr marL="35998" marR="35998" marT="36002" marB="36002"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400" dirty="0">
                        <a:latin typeface="Meiryo UI" panose="020B0604030504040204" pitchFamily="50" charset="-128"/>
                        <a:ea typeface="Meiryo UI" panose="020B0604030504040204" pitchFamily="50" charset="-128"/>
                        <a:cs typeface="Arial" panose="020B0604020202020204" pitchFamily="34" charset="0"/>
                      </a:endParaRPr>
                    </a:p>
                  </a:txBody>
                  <a:tcPr marL="35998" marR="35998" marT="36002" marB="36002"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l"/>
                      <a:endParaRPr kumimoji="1" lang="ja-JP" altLang="en-US" sz="1400" dirty="0">
                        <a:latin typeface="Meiryo UI" panose="020B0604030504040204" pitchFamily="50" charset="-128"/>
                        <a:ea typeface="Meiryo UI" panose="020B0604030504040204" pitchFamily="50" charset="-128"/>
                        <a:cs typeface="Arial" panose="020B0604020202020204" pitchFamily="34" charset="0"/>
                      </a:endParaRPr>
                    </a:p>
                  </a:txBody>
                  <a:tcPr marL="35998" marR="35998" marT="36002" marB="36002"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extLst>
                  <a:ext uri="{0D108BD9-81ED-4DB2-BD59-A6C34878D82A}">
                    <a16:rowId xmlns:a16="http://schemas.microsoft.com/office/drawing/2014/main" val="10008"/>
                  </a:ext>
                </a:extLst>
              </a:tr>
            </a:tbl>
          </a:graphicData>
        </a:graphic>
      </p:graphicFrame>
      <p:sp>
        <p:nvSpPr>
          <p:cNvPr id="20574" name="Text Box 266">
            <a:extLst>
              <a:ext uri="{FF2B5EF4-FFF2-40B4-BE49-F238E27FC236}">
                <a16:creationId xmlns:a16="http://schemas.microsoft.com/office/drawing/2014/main" id="{9F765FBC-EDAB-32C8-F3C3-8E0241CBEC8D}"/>
              </a:ext>
            </a:extLst>
          </p:cNvPr>
          <p:cNvSpPr txBox="1">
            <a:spLocks noChangeArrowheads="1"/>
          </p:cNvSpPr>
          <p:nvPr/>
        </p:nvSpPr>
        <p:spPr bwMode="auto">
          <a:xfrm>
            <a:off x="2400156" y="6376496"/>
            <a:ext cx="4670244"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zh-CN" altLang="en-US" sz="1200" dirty="0">
                <a:solidFill>
                  <a:srgbClr val="FF0000"/>
                </a:solidFill>
                <a:latin typeface="Meiryo UI" panose="020B0604030504040204" pitchFamily="50" charset="-128"/>
                <a:ea typeface="Meiryo UI" panose="020B0604030504040204" pitchFamily="50" charset="-128"/>
                <a:cs typeface="Arial" panose="020B0604020202020204" pitchFamily="34" charset="0"/>
              </a:rPr>
              <a:t>対応策</a:t>
            </a:r>
            <a:r>
              <a:rPr lang="ja-JP" altLang="en-US" sz="1200" dirty="0">
                <a:solidFill>
                  <a:srgbClr val="FF0000"/>
                </a:solidFill>
                <a:latin typeface="Meiryo UI" panose="020B0604030504040204" pitchFamily="50" charset="-128"/>
                <a:ea typeface="Meiryo UI" panose="020B0604030504040204" pitchFamily="50" charset="-128"/>
                <a:cs typeface="Arial" panose="020B0604020202020204" pitchFamily="34" charset="0"/>
              </a:rPr>
              <a:t>         ｜本事業で実施する内容を具体的に記載してください。</a:t>
            </a:r>
            <a:endParaRPr lang="en-US" altLang="ja-JP" sz="1200" dirty="0">
              <a:solidFill>
                <a:srgbClr val="FF0000"/>
              </a:solidFill>
              <a:latin typeface="Meiryo UI" panose="020B0604030504040204" pitchFamily="50" charset="-128"/>
              <a:ea typeface="Meiryo UI" panose="020B0604030504040204" pitchFamily="50" charset="-128"/>
              <a:cs typeface="Arial" panose="020B0604020202020204" pitchFamily="34" charset="0"/>
            </a:endParaRPr>
          </a:p>
        </p:txBody>
      </p:sp>
      <p:sp>
        <p:nvSpPr>
          <p:cNvPr id="20576" name="Text Box 266">
            <a:extLst>
              <a:ext uri="{FF2B5EF4-FFF2-40B4-BE49-F238E27FC236}">
                <a16:creationId xmlns:a16="http://schemas.microsoft.com/office/drawing/2014/main" id="{A3D70370-73AB-A7F3-DC16-3B4C691E2605}"/>
              </a:ext>
            </a:extLst>
          </p:cNvPr>
          <p:cNvSpPr txBox="1">
            <a:spLocks noChangeArrowheads="1"/>
          </p:cNvSpPr>
          <p:nvPr/>
        </p:nvSpPr>
        <p:spPr bwMode="auto">
          <a:xfrm>
            <a:off x="2400156" y="5993891"/>
            <a:ext cx="5231844" cy="276999"/>
          </a:xfrm>
          <a:prstGeom prst="rect">
            <a:avLst/>
          </a:prstGeom>
          <a:noFill/>
          <a:ln w="9525">
            <a:no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ja-JP" altLang="en-US" sz="1200" dirty="0">
                <a:solidFill>
                  <a:srgbClr val="FF0000"/>
                </a:solidFill>
                <a:latin typeface="Meiryo UI" panose="020B0604030504040204" pitchFamily="50" charset="-128"/>
                <a:ea typeface="Meiryo UI" panose="020B0604030504040204" pitchFamily="50" charset="-128"/>
                <a:cs typeface="Arial" panose="020B0604020202020204" pitchFamily="34" charset="0"/>
              </a:rPr>
              <a:t>技術的課題　 ｜目標を達成するための技術的課題を具体的に記載してください。</a:t>
            </a:r>
            <a:endParaRPr lang="en-US" altLang="ja-JP" sz="1200" dirty="0">
              <a:solidFill>
                <a:srgbClr val="FF0000"/>
              </a:solidFill>
              <a:latin typeface="Meiryo UI" panose="020B0604030504040204" pitchFamily="50" charset="-128"/>
              <a:ea typeface="Meiryo UI" panose="020B0604030504040204" pitchFamily="50" charset="-128"/>
              <a:cs typeface="Arial" panose="020B0604020202020204" pitchFamily="34" charset="0"/>
            </a:endParaRPr>
          </a:p>
        </p:txBody>
      </p:sp>
      <p:sp>
        <p:nvSpPr>
          <p:cNvPr id="20582" name="Text Box 266">
            <a:extLst>
              <a:ext uri="{FF2B5EF4-FFF2-40B4-BE49-F238E27FC236}">
                <a16:creationId xmlns:a16="http://schemas.microsoft.com/office/drawing/2014/main" id="{65D6CF93-9574-D342-1AE3-6EF2851CB82E}"/>
              </a:ext>
            </a:extLst>
          </p:cNvPr>
          <p:cNvSpPr txBox="1">
            <a:spLocks noChangeArrowheads="1"/>
          </p:cNvSpPr>
          <p:nvPr/>
        </p:nvSpPr>
        <p:spPr bwMode="auto">
          <a:xfrm>
            <a:off x="2400155" y="6759101"/>
            <a:ext cx="4807045"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ja-JP" altLang="en-US" sz="1200" dirty="0">
                <a:solidFill>
                  <a:srgbClr val="FF0000"/>
                </a:solidFill>
                <a:latin typeface="Meiryo UI" panose="020B0604030504040204" pitchFamily="50" charset="-128"/>
                <a:ea typeface="Meiryo UI" panose="020B0604030504040204" pitchFamily="50" charset="-128"/>
                <a:cs typeface="Arial" panose="020B0604020202020204" pitchFamily="34" charset="0"/>
              </a:rPr>
              <a:t>達成指標      ｜数値目標等の達成指標を具体的に示してください。</a:t>
            </a:r>
            <a:endParaRPr lang="en-US" altLang="ja-JP" sz="1200" dirty="0">
              <a:solidFill>
                <a:srgbClr val="FF0000"/>
              </a:solidFill>
              <a:latin typeface="Meiryo UI" panose="020B0604030504040204" pitchFamily="50" charset="-128"/>
              <a:ea typeface="Meiryo UI" panose="020B0604030504040204" pitchFamily="50" charset="-128"/>
              <a:cs typeface="Arial" panose="020B0604020202020204" pitchFamily="34" charset="0"/>
            </a:endParaRPr>
          </a:p>
        </p:txBody>
      </p:sp>
      <p:sp>
        <p:nvSpPr>
          <p:cNvPr id="5" name="テキスト ボックス 4">
            <a:extLst>
              <a:ext uri="{FF2B5EF4-FFF2-40B4-BE49-F238E27FC236}">
                <a16:creationId xmlns:a16="http://schemas.microsoft.com/office/drawing/2014/main" id="{18767063-EF83-8743-A7DB-F9E63ED453EB}"/>
              </a:ext>
            </a:extLst>
          </p:cNvPr>
          <p:cNvSpPr txBox="1"/>
          <p:nvPr/>
        </p:nvSpPr>
        <p:spPr>
          <a:xfrm>
            <a:off x="2400156" y="5611286"/>
            <a:ext cx="3542958" cy="276999"/>
          </a:xfrm>
          <a:prstGeom prst="rect">
            <a:avLst/>
          </a:prstGeom>
          <a:noFill/>
        </p:spPr>
        <p:txBody>
          <a:bodyPr wrap="none" rtlCol="0">
            <a:spAutoFit/>
          </a:bodyPr>
          <a:lstStyle/>
          <a:p>
            <a:pPr eaLnBrk="1" hangingPunct="1">
              <a:spcBef>
                <a:spcPct val="0"/>
              </a:spcBef>
              <a:buFontTx/>
              <a:buNone/>
            </a:pPr>
            <a:r>
              <a:rPr lang="ja-JP" altLang="en-US" sz="1200" dirty="0">
                <a:solidFill>
                  <a:srgbClr val="FF0000"/>
                </a:solidFill>
                <a:latin typeface="Meiryo UI" panose="020B0604030504040204" pitchFamily="50" charset="-128"/>
                <a:ea typeface="Meiryo UI" panose="020B0604030504040204" pitchFamily="50" charset="-128"/>
                <a:cs typeface="Arial" panose="020B0604020202020204" pitchFamily="34" charset="0"/>
              </a:rPr>
              <a:t>実施項目　　　｜実証項目を簡潔に記載してください。</a:t>
            </a:r>
            <a:endParaRPr kumimoji="1" lang="ja-JP" altLang="en-US" sz="1200" dirty="0"/>
          </a:p>
        </p:txBody>
      </p:sp>
      <p:sp>
        <p:nvSpPr>
          <p:cNvPr id="6" name="テキスト ボックス 5">
            <a:extLst>
              <a:ext uri="{FF2B5EF4-FFF2-40B4-BE49-F238E27FC236}">
                <a16:creationId xmlns:a16="http://schemas.microsoft.com/office/drawing/2014/main" id="{412D8C78-6034-7A37-1F94-9D012945FE58}"/>
              </a:ext>
            </a:extLst>
          </p:cNvPr>
          <p:cNvSpPr txBox="1"/>
          <p:nvPr/>
        </p:nvSpPr>
        <p:spPr>
          <a:xfrm>
            <a:off x="2119355" y="5310710"/>
            <a:ext cx="3191899" cy="276999"/>
          </a:xfrm>
          <a:prstGeom prst="rect">
            <a:avLst/>
          </a:prstGeom>
          <a:noFill/>
        </p:spPr>
        <p:txBody>
          <a:bodyPr wrap="none" rtlCol="0">
            <a:spAutoFit/>
          </a:bodyPr>
          <a:lstStyle/>
          <a:p>
            <a:pPr eaLnBrk="1" hangingPunct="1">
              <a:spcBef>
                <a:spcPct val="0"/>
              </a:spcBef>
              <a:buFontTx/>
              <a:buNone/>
            </a:pPr>
            <a:r>
              <a:rPr lang="ja-JP" altLang="en-US" sz="1200" dirty="0">
                <a:solidFill>
                  <a:srgbClr val="FF0000"/>
                </a:solidFill>
                <a:latin typeface="Meiryo UI" panose="020B0604030504040204" pitchFamily="50" charset="-128"/>
                <a:ea typeface="Meiryo UI" panose="020B0604030504040204" pitchFamily="50" charset="-128"/>
                <a:cs typeface="Arial" panose="020B0604020202020204" pitchFamily="34" charset="0"/>
              </a:rPr>
              <a:t>項目ごとの記載内容は以下を参考にしてください。</a:t>
            </a:r>
            <a:endParaRPr kumimoji="1" lang="ja-JP" altLang="en-US" sz="1200" dirty="0"/>
          </a:p>
        </p:txBody>
      </p:sp>
      <p:sp>
        <p:nvSpPr>
          <p:cNvPr id="3" name="テキスト ボックス 2">
            <a:extLst>
              <a:ext uri="{FF2B5EF4-FFF2-40B4-BE49-F238E27FC236}">
                <a16:creationId xmlns:a16="http://schemas.microsoft.com/office/drawing/2014/main" id="{9D3581C4-517E-FDCE-61EA-3F22B4C18370}"/>
              </a:ext>
            </a:extLst>
          </p:cNvPr>
          <p:cNvSpPr txBox="1"/>
          <p:nvPr/>
        </p:nvSpPr>
        <p:spPr>
          <a:xfrm>
            <a:off x="252994" y="97247"/>
            <a:ext cx="6516528" cy="291490"/>
          </a:xfrm>
          <a:prstGeom prst="rect">
            <a:avLst/>
          </a:prstGeom>
          <a:noFill/>
        </p:spPr>
        <p:txBody>
          <a:bodyPr wrap="none" rtlCol="0">
            <a:spAutoFit/>
          </a:bodyPr>
          <a:lstStyle/>
          <a:p>
            <a:pPr eaLnBrk="1" hangingPunct="1">
              <a:lnSpc>
                <a:spcPts val="1680"/>
              </a:lnSpc>
              <a:spcBef>
                <a:spcPct val="50000"/>
              </a:spcBef>
              <a:defRPr/>
            </a:pPr>
            <a:r>
              <a:rPr lang="en-US" altLang="ja-JP" sz="1400" dirty="0">
                <a:solidFill>
                  <a:schemeClr val="bg1"/>
                </a:solidFill>
                <a:latin typeface="Meiryo UI" panose="020B0604030504040204" pitchFamily="50" charset="-128"/>
                <a:ea typeface="Meiryo UI" panose="020B0604030504040204" pitchFamily="50" charset="-128"/>
              </a:rPr>
              <a:t>2.</a:t>
            </a:r>
            <a:r>
              <a:rPr lang="ja-JP" altLang="en-US" sz="1400" dirty="0">
                <a:solidFill>
                  <a:schemeClr val="bg1"/>
                </a:solidFill>
                <a:latin typeface="Meiryo UI" panose="020B0604030504040204" pitchFamily="50" charset="-128"/>
                <a:ea typeface="Meiryo UI" panose="020B0604030504040204" pitchFamily="50" charset="-128"/>
              </a:rPr>
              <a:t> </a:t>
            </a:r>
            <a:r>
              <a:rPr lang="zh-TW" altLang="en-US" sz="1400" dirty="0">
                <a:solidFill>
                  <a:schemeClr val="bg1"/>
                </a:solidFill>
                <a:latin typeface="Meiryo UI" panose="020B0604030504040204" pitchFamily="50" charset="-128"/>
                <a:ea typeface="Meiryo UI" panose="020B0604030504040204" pitchFamily="50" charset="-128"/>
              </a:rPr>
              <a:t>開発実証手法</a:t>
            </a:r>
            <a:r>
              <a:rPr lang="ja-JP" altLang="en-US" sz="1400" dirty="0">
                <a:solidFill>
                  <a:schemeClr val="bg1"/>
                </a:solidFill>
                <a:latin typeface="Meiryo UI" panose="020B0604030504040204" pitchFamily="50" charset="-128"/>
                <a:ea typeface="Meiryo UI" panose="020B0604030504040204" pitchFamily="50" charset="-128"/>
              </a:rPr>
              <a:t>（目標と目標を達成するための課題及び課題解決に向けた対応策）</a:t>
            </a:r>
          </a:p>
        </p:txBody>
      </p:sp>
    </p:spTree>
    <p:extLst>
      <p:ext uri="{BB962C8B-B14F-4D97-AF65-F5344CB8AC3E}">
        <p14:creationId xmlns:p14="http://schemas.microsoft.com/office/powerpoint/2010/main" val="354666158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Text Box 266">
            <a:extLst>
              <a:ext uri="{FF2B5EF4-FFF2-40B4-BE49-F238E27FC236}">
                <a16:creationId xmlns:a16="http://schemas.microsoft.com/office/drawing/2014/main" id="{BEEE64B5-9F9E-24DE-7854-985767C4BC0C}"/>
              </a:ext>
            </a:extLst>
          </p:cNvPr>
          <p:cNvSpPr txBox="1">
            <a:spLocks noChangeArrowheads="1"/>
          </p:cNvSpPr>
          <p:nvPr/>
        </p:nvSpPr>
        <p:spPr bwMode="auto">
          <a:xfrm>
            <a:off x="729346" y="776433"/>
            <a:ext cx="8911453" cy="1815882"/>
          </a:xfrm>
          <a:prstGeom prst="rect">
            <a:avLst/>
          </a:prstGeom>
          <a:noFill/>
          <a:ln>
            <a:noFill/>
          </a:ln>
        </p:spPr>
        <p:txBody>
          <a:bodyPr wrap="square" anchor="ctr">
            <a:spAutoFit/>
          </a:bodyPr>
          <a:lstStyle>
            <a:lvl1pPr eaLnBrk="0" hangingPunct="0">
              <a:defRPr kumimoji="1">
                <a:solidFill>
                  <a:schemeClr val="tx1"/>
                </a:solidFill>
                <a:latin typeface="Arial" pitchFamily="34" charset="0"/>
                <a:ea typeface="ＭＳ Ｐゴシック" pitchFamily="50" charset="-128"/>
              </a:defRPr>
            </a:lvl1pPr>
            <a:lvl2pPr marL="742950" indent="-285750" eaLnBrk="0" hangingPunct="0">
              <a:defRPr kumimoji="1">
                <a:solidFill>
                  <a:schemeClr val="tx1"/>
                </a:solidFill>
                <a:latin typeface="Arial" pitchFamily="34" charset="0"/>
                <a:ea typeface="ＭＳ Ｐゴシック" pitchFamily="50" charset="-128"/>
              </a:defRPr>
            </a:lvl2pPr>
            <a:lvl3pPr marL="1143000" indent="-228600" eaLnBrk="0" hangingPunct="0">
              <a:defRPr kumimoji="1">
                <a:solidFill>
                  <a:schemeClr val="tx1"/>
                </a:solidFill>
                <a:latin typeface="Arial" pitchFamily="34" charset="0"/>
                <a:ea typeface="ＭＳ Ｐゴシック" pitchFamily="50" charset="-128"/>
              </a:defRPr>
            </a:lvl3pPr>
            <a:lvl4pPr marL="1600200" indent="-228600" eaLnBrk="0" hangingPunct="0">
              <a:defRPr kumimoji="1">
                <a:solidFill>
                  <a:schemeClr val="tx1"/>
                </a:solidFill>
                <a:latin typeface="Arial" pitchFamily="34" charset="0"/>
                <a:ea typeface="ＭＳ Ｐゴシック" pitchFamily="50" charset="-128"/>
              </a:defRPr>
            </a:lvl4pPr>
            <a:lvl5pPr marL="2057400" indent="-228600" eaLnBrk="0" hangingPunct="0">
              <a:defRPr kumimoji="1">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9pPr>
          </a:lstStyle>
          <a:p>
            <a:pPr marL="88900" indent="-88900" algn="just">
              <a:spcAft>
                <a:spcPts val="0"/>
              </a:spcAft>
              <a:defRPr/>
            </a:pPr>
            <a:r>
              <a:rPr lang="ja-JP" altLang="en-US" sz="1400" kern="100" dirty="0">
                <a:solidFill>
                  <a:srgbClr val="FF0000"/>
                </a:solidFill>
                <a:latin typeface="Meiryo UI" panose="020B0604030504040204" pitchFamily="50" charset="-128"/>
                <a:ea typeface="Meiryo UI" panose="020B0604030504040204" pitchFamily="50" charset="-128"/>
                <a:cs typeface="Times New Roman"/>
              </a:rPr>
              <a:t>前スライドで示した実施項目について、実施時期（月）が分かるように記載してください。</a:t>
            </a:r>
            <a:endParaRPr lang="en-US" altLang="ja-JP" sz="1400" kern="100" dirty="0">
              <a:solidFill>
                <a:srgbClr val="FF0000"/>
              </a:solidFill>
              <a:latin typeface="Meiryo UI" panose="020B0604030504040204" pitchFamily="50" charset="-128"/>
              <a:ea typeface="Meiryo UI" panose="020B0604030504040204" pitchFamily="50" charset="-128"/>
              <a:cs typeface="Times New Roman"/>
            </a:endParaRPr>
          </a:p>
          <a:p>
            <a:pPr marL="88900" indent="-88900" algn="just">
              <a:spcAft>
                <a:spcPts val="0"/>
              </a:spcAft>
              <a:defRPr/>
            </a:pPr>
            <a:r>
              <a:rPr lang="ja-JP" altLang="en-US" sz="1400" dirty="0">
                <a:solidFill>
                  <a:srgbClr val="FF0000"/>
                </a:solidFill>
                <a:latin typeface="Meiryo UI" panose="020B0604030504040204" pitchFamily="50" charset="-128"/>
                <a:ea typeface="Meiryo UI" panose="020B0604030504040204" pitchFamily="50" charset="-128"/>
              </a:rPr>
              <a:t>検討委員会の実施時期も示してください。　</a:t>
            </a:r>
            <a:endParaRPr lang="en-US" altLang="ja-JP" sz="1400" kern="100" dirty="0">
              <a:solidFill>
                <a:srgbClr val="FF0000"/>
              </a:solidFill>
              <a:latin typeface="Meiryo UI" panose="020B0604030504040204" pitchFamily="50" charset="-128"/>
              <a:ea typeface="Meiryo UI" panose="020B0604030504040204" pitchFamily="50" charset="-128"/>
              <a:cs typeface="Times New Roman"/>
            </a:endParaRPr>
          </a:p>
          <a:p>
            <a:pPr algn="just">
              <a:spcAft>
                <a:spcPts val="0"/>
              </a:spcAft>
              <a:defRPr/>
            </a:pPr>
            <a:r>
              <a:rPr lang="ja-JP" altLang="en-US" sz="1400" kern="100" dirty="0">
                <a:solidFill>
                  <a:srgbClr val="FF0000"/>
                </a:solidFill>
                <a:latin typeface="Meiryo UI" panose="020B0604030504040204" pitchFamily="50" charset="-128"/>
                <a:ea typeface="Meiryo UI" panose="020B0604030504040204" pitchFamily="50" charset="-128"/>
                <a:cs typeface="Times New Roman"/>
              </a:rPr>
              <a:t>実施項目で分解すべき要素がある場合にはそれぞれ記載してください。</a:t>
            </a:r>
            <a:endParaRPr lang="en-US" altLang="ja-JP" sz="1400" kern="100" dirty="0">
              <a:solidFill>
                <a:srgbClr val="FF0000"/>
              </a:solidFill>
              <a:latin typeface="Meiryo UI" panose="020B0604030504040204" pitchFamily="50" charset="-128"/>
              <a:ea typeface="Meiryo UI" panose="020B0604030504040204" pitchFamily="50" charset="-128"/>
              <a:cs typeface="Times New Roman"/>
            </a:endParaRPr>
          </a:p>
          <a:p>
            <a:pPr algn="just">
              <a:spcAft>
                <a:spcPts val="0"/>
              </a:spcAft>
              <a:defRPr/>
            </a:pPr>
            <a:r>
              <a:rPr lang="ja-JP" altLang="en-US" sz="1400" kern="100" dirty="0">
                <a:solidFill>
                  <a:srgbClr val="FF0000"/>
                </a:solidFill>
                <a:latin typeface="Meiryo UI" panose="020B0604030504040204" pitchFamily="50" charset="-128"/>
                <a:ea typeface="Meiryo UI" panose="020B0604030504040204" pitchFamily="50" charset="-128"/>
                <a:cs typeface="Times New Roman"/>
              </a:rPr>
              <a:t>　</a:t>
            </a:r>
            <a:r>
              <a:rPr lang="en-US" altLang="ja-JP" sz="1400" kern="100" dirty="0">
                <a:solidFill>
                  <a:srgbClr val="FF0000"/>
                </a:solidFill>
                <a:latin typeface="Meiryo UI" panose="020B0604030504040204" pitchFamily="50" charset="-128"/>
                <a:ea typeface="Meiryo UI" panose="020B0604030504040204" pitchFamily="50" charset="-128"/>
                <a:cs typeface="Times New Roman"/>
              </a:rPr>
              <a:t>-</a:t>
            </a:r>
            <a:r>
              <a:rPr lang="ja-JP" altLang="en-US" sz="1400" kern="100" dirty="0">
                <a:solidFill>
                  <a:srgbClr val="FF0000"/>
                </a:solidFill>
                <a:latin typeface="Meiryo UI" panose="020B0604030504040204" pitchFamily="50" charset="-128"/>
                <a:ea typeface="Meiryo UI" panose="020B0604030504040204" pitchFamily="50" charset="-128"/>
                <a:cs typeface="Times New Roman"/>
              </a:rPr>
              <a:t>納期の長い備品・機材の導入を考えている場合には発注</a:t>
            </a:r>
            <a:r>
              <a:rPr lang="en-US" altLang="ja-JP" sz="1400" kern="100" dirty="0">
                <a:solidFill>
                  <a:srgbClr val="FF0000"/>
                </a:solidFill>
                <a:latin typeface="Meiryo UI" panose="020B0604030504040204" pitchFamily="50" charset="-128"/>
                <a:ea typeface="Meiryo UI" panose="020B0604030504040204" pitchFamily="50" charset="-128"/>
                <a:cs typeface="Times New Roman"/>
              </a:rPr>
              <a:t>(</a:t>
            </a:r>
            <a:r>
              <a:rPr lang="ja-JP" altLang="en-US" sz="1400" kern="100" dirty="0">
                <a:solidFill>
                  <a:srgbClr val="FF0000"/>
                </a:solidFill>
                <a:latin typeface="Meiryo UI" panose="020B0604030504040204" pitchFamily="50" charset="-128"/>
                <a:ea typeface="Meiryo UI" panose="020B0604030504040204" pitchFamily="50" charset="-128"/>
                <a:cs typeface="Times New Roman"/>
              </a:rPr>
              <a:t>見積</a:t>
            </a:r>
            <a:r>
              <a:rPr lang="en-US" altLang="ja-JP" sz="1400" kern="100" dirty="0">
                <a:solidFill>
                  <a:srgbClr val="FF0000"/>
                </a:solidFill>
                <a:latin typeface="Meiryo UI" panose="020B0604030504040204" pitchFamily="50" charset="-128"/>
                <a:ea typeface="Meiryo UI" panose="020B0604030504040204" pitchFamily="50" charset="-128"/>
                <a:cs typeface="Times New Roman"/>
              </a:rPr>
              <a:t>)</a:t>
            </a:r>
            <a:r>
              <a:rPr lang="ja-JP" altLang="en-US" sz="1400" kern="100" dirty="0">
                <a:solidFill>
                  <a:srgbClr val="FF0000"/>
                </a:solidFill>
                <a:latin typeface="Meiryo UI" panose="020B0604030504040204" pitchFamily="50" charset="-128"/>
                <a:ea typeface="Meiryo UI" panose="020B0604030504040204" pitchFamily="50" charset="-128"/>
                <a:cs typeface="Times New Roman"/>
              </a:rPr>
              <a:t>～納品</a:t>
            </a:r>
            <a:r>
              <a:rPr lang="en-US" altLang="ja-JP" sz="1400" kern="100" dirty="0">
                <a:solidFill>
                  <a:srgbClr val="FF0000"/>
                </a:solidFill>
                <a:latin typeface="Meiryo UI" panose="020B0604030504040204" pitchFamily="50" charset="-128"/>
                <a:ea typeface="Meiryo UI" panose="020B0604030504040204" pitchFamily="50" charset="-128"/>
                <a:cs typeface="Times New Roman"/>
              </a:rPr>
              <a:t>(</a:t>
            </a:r>
            <a:r>
              <a:rPr lang="ja-JP" altLang="en-US" sz="1400" kern="100" dirty="0">
                <a:solidFill>
                  <a:srgbClr val="FF0000"/>
                </a:solidFill>
                <a:latin typeface="Meiryo UI" panose="020B0604030504040204" pitchFamily="50" charset="-128"/>
                <a:ea typeface="Meiryo UI" panose="020B0604030504040204" pitchFamily="50" charset="-128"/>
                <a:cs typeface="Times New Roman"/>
              </a:rPr>
              <a:t>支払</a:t>
            </a:r>
            <a:r>
              <a:rPr lang="en-US" altLang="ja-JP" sz="1400" kern="100" dirty="0">
                <a:solidFill>
                  <a:srgbClr val="FF0000"/>
                </a:solidFill>
                <a:latin typeface="Meiryo UI" panose="020B0604030504040204" pitchFamily="50" charset="-128"/>
                <a:ea typeface="Meiryo UI" panose="020B0604030504040204" pitchFamily="50" charset="-128"/>
                <a:cs typeface="Times New Roman"/>
              </a:rPr>
              <a:t>)</a:t>
            </a:r>
            <a:r>
              <a:rPr lang="ja-JP" altLang="en-US" sz="1400" kern="100" dirty="0">
                <a:solidFill>
                  <a:srgbClr val="FF0000"/>
                </a:solidFill>
                <a:latin typeface="Meiryo UI" panose="020B0604030504040204" pitchFamily="50" charset="-128"/>
                <a:ea typeface="Meiryo UI" panose="020B0604030504040204" pitchFamily="50" charset="-128"/>
                <a:cs typeface="Times New Roman"/>
              </a:rPr>
              <a:t>の時期を示してください。</a:t>
            </a:r>
            <a:endParaRPr lang="en-US" altLang="ja-JP" sz="1400" kern="100" dirty="0">
              <a:solidFill>
                <a:srgbClr val="FF0000"/>
              </a:solidFill>
              <a:latin typeface="Meiryo UI" panose="020B0604030504040204" pitchFamily="50" charset="-128"/>
              <a:ea typeface="Meiryo UI" panose="020B0604030504040204" pitchFamily="50" charset="-128"/>
              <a:cs typeface="Times New Roman"/>
            </a:endParaRPr>
          </a:p>
          <a:p>
            <a:pPr algn="just">
              <a:spcAft>
                <a:spcPts val="0"/>
              </a:spcAft>
              <a:defRPr/>
            </a:pPr>
            <a:r>
              <a:rPr lang="ja-JP" altLang="en-US" sz="1400" kern="100" dirty="0">
                <a:solidFill>
                  <a:srgbClr val="FF0000"/>
                </a:solidFill>
                <a:latin typeface="Meiryo UI" panose="020B0604030504040204" pitchFamily="50" charset="-128"/>
                <a:ea typeface="Meiryo UI" panose="020B0604030504040204" pitchFamily="50" charset="-128"/>
                <a:cs typeface="Times New Roman"/>
              </a:rPr>
              <a:t>　</a:t>
            </a:r>
            <a:r>
              <a:rPr lang="en-US" altLang="ja-JP" sz="1400" kern="100" dirty="0">
                <a:solidFill>
                  <a:srgbClr val="FF0000"/>
                </a:solidFill>
                <a:latin typeface="Meiryo UI" panose="020B0604030504040204" pitchFamily="50" charset="-128"/>
                <a:ea typeface="Meiryo UI" panose="020B0604030504040204" pitchFamily="50" charset="-128"/>
                <a:cs typeface="Times New Roman"/>
              </a:rPr>
              <a:t>-</a:t>
            </a:r>
            <a:r>
              <a:rPr lang="ja-JP" altLang="en-US" sz="1400" kern="100" dirty="0">
                <a:solidFill>
                  <a:srgbClr val="FF0000"/>
                </a:solidFill>
                <a:latin typeface="Meiryo UI" panose="020B0604030504040204" pitchFamily="50" charset="-128"/>
                <a:ea typeface="Meiryo UI" panose="020B0604030504040204" pitchFamily="50" charset="-128"/>
                <a:cs typeface="Times New Roman"/>
              </a:rPr>
              <a:t>事業開始</a:t>
            </a:r>
            <a:r>
              <a:rPr lang="en-US" altLang="ja-JP" sz="1400" kern="100" dirty="0">
                <a:solidFill>
                  <a:srgbClr val="FF0000"/>
                </a:solidFill>
                <a:latin typeface="Meiryo UI" panose="020B0604030504040204" pitchFamily="50" charset="-128"/>
                <a:ea typeface="Meiryo UI" panose="020B0604030504040204" pitchFamily="50" charset="-128"/>
                <a:cs typeface="Times New Roman"/>
              </a:rPr>
              <a:t>(</a:t>
            </a:r>
            <a:r>
              <a:rPr lang="ja-JP" altLang="en-US" sz="1400" kern="100" dirty="0">
                <a:solidFill>
                  <a:srgbClr val="FF0000"/>
                </a:solidFill>
                <a:latin typeface="Meiryo UI" panose="020B0604030504040204" pitchFamily="50" charset="-128"/>
                <a:ea typeface="Meiryo UI" panose="020B0604030504040204" pitchFamily="50" charset="-128"/>
                <a:cs typeface="Times New Roman"/>
              </a:rPr>
              <a:t>交付決定</a:t>
            </a:r>
            <a:r>
              <a:rPr lang="en-US" altLang="ja-JP" sz="1400" kern="100" dirty="0">
                <a:solidFill>
                  <a:srgbClr val="FF0000"/>
                </a:solidFill>
                <a:latin typeface="Meiryo UI" panose="020B0604030504040204" pitchFamily="50" charset="-128"/>
                <a:ea typeface="Meiryo UI" panose="020B0604030504040204" pitchFamily="50" charset="-128"/>
                <a:cs typeface="Times New Roman"/>
              </a:rPr>
              <a:t>)</a:t>
            </a:r>
            <a:r>
              <a:rPr lang="ja-JP" altLang="en-US" sz="1400" kern="100" dirty="0">
                <a:solidFill>
                  <a:srgbClr val="FF0000"/>
                </a:solidFill>
                <a:latin typeface="Meiryo UI" panose="020B0604030504040204" pitchFamily="50" charset="-128"/>
                <a:ea typeface="Meiryo UI" panose="020B0604030504040204" pitchFamily="50" charset="-128"/>
                <a:cs typeface="Times New Roman"/>
              </a:rPr>
              <a:t>は</a:t>
            </a:r>
            <a:r>
              <a:rPr lang="en-US" altLang="ja-JP" sz="1400" kern="100" dirty="0">
                <a:solidFill>
                  <a:srgbClr val="FF0000"/>
                </a:solidFill>
                <a:latin typeface="Meiryo UI" panose="020B0604030504040204" pitchFamily="50" charset="-128"/>
                <a:ea typeface="Meiryo UI" panose="020B0604030504040204" pitchFamily="50" charset="-128"/>
                <a:cs typeface="Times New Roman"/>
              </a:rPr>
              <a:t>6</a:t>
            </a:r>
            <a:r>
              <a:rPr lang="ja-JP" altLang="en-US" sz="1400" kern="100" dirty="0">
                <a:solidFill>
                  <a:srgbClr val="FF0000"/>
                </a:solidFill>
                <a:latin typeface="Meiryo UI" panose="020B0604030504040204" pitchFamily="50" charset="-128"/>
                <a:ea typeface="Meiryo UI" panose="020B0604030504040204" pitchFamily="50" charset="-128"/>
                <a:cs typeface="Times New Roman"/>
              </a:rPr>
              <a:t>月中下旬を予定しています。</a:t>
            </a:r>
            <a:endParaRPr lang="en-US" altLang="ja-JP" sz="1400" kern="100" dirty="0">
              <a:solidFill>
                <a:srgbClr val="FF0000"/>
              </a:solidFill>
              <a:latin typeface="Meiryo UI" panose="020B0604030504040204" pitchFamily="50" charset="-128"/>
              <a:ea typeface="Meiryo UI" panose="020B0604030504040204" pitchFamily="50" charset="-128"/>
              <a:cs typeface="Times New Roman"/>
            </a:endParaRPr>
          </a:p>
          <a:p>
            <a:pPr algn="just">
              <a:spcAft>
                <a:spcPts val="0"/>
              </a:spcAft>
              <a:defRPr/>
            </a:pPr>
            <a:r>
              <a:rPr lang="ja-JP" altLang="en-US" sz="1400" kern="100" dirty="0">
                <a:solidFill>
                  <a:srgbClr val="FF0000"/>
                </a:solidFill>
                <a:latin typeface="Meiryo UI" panose="020B0604030504040204" pitchFamily="50" charset="-128"/>
                <a:ea typeface="Meiryo UI" panose="020B0604030504040204" pitchFamily="50" charset="-128"/>
                <a:cs typeface="Times New Roman"/>
              </a:rPr>
              <a:t>　</a:t>
            </a:r>
            <a:r>
              <a:rPr lang="en-US" altLang="ja-JP" sz="1400" kern="100" dirty="0">
                <a:solidFill>
                  <a:srgbClr val="FF0000"/>
                </a:solidFill>
                <a:latin typeface="Meiryo UI" panose="020B0604030504040204" pitchFamily="50" charset="-128"/>
                <a:ea typeface="Meiryo UI" panose="020B0604030504040204" pitchFamily="50" charset="-128"/>
                <a:cs typeface="Times New Roman"/>
              </a:rPr>
              <a:t>-</a:t>
            </a:r>
            <a:r>
              <a:rPr lang="ja-JP" altLang="en-US" sz="1400" kern="100" dirty="0">
                <a:solidFill>
                  <a:srgbClr val="FF0000"/>
                </a:solidFill>
                <a:latin typeface="Meiryo UI" panose="020B0604030504040204" pitchFamily="50" charset="-128"/>
                <a:ea typeface="Meiryo UI" panose="020B0604030504040204" pitchFamily="50" charset="-128"/>
                <a:cs typeface="Times New Roman"/>
              </a:rPr>
              <a:t>事業完了期限は令和</a:t>
            </a:r>
            <a:r>
              <a:rPr lang="en-US" altLang="ja-JP" sz="1400" kern="100" dirty="0">
                <a:solidFill>
                  <a:srgbClr val="FF0000"/>
                </a:solidFill>
                <a:latin typeface="Meiryo UI" panose="020B0604030504040204" pitchFamily="50" charset="-128"/>
                <a:ea typeface="Meiryo UI" panose="020B0604030504040204" pitchFamily="50" charset="-128"/>
                <a:cs typeface="Times New Roman"/>
              </a:rPr>
              <a:t>9</a:t>
            </a:r>
            <a:r>
              <a:rPr lang="ja-JP" altLang="en-US" sz="1400" kern="100" dirty="0">
                <a:solidFill>
                  <a:srgbClr val="FF0000"/>
                </a:solidFill>
                <a:latin typeface="Meiryo UI" panose="020B0604030504040204" pitchFamily="50" charset="-128"/>
                <a:ea typeface="Meiryo UI" panose="020B0604030504040204" pitchFamily="50" charset="-128"/>
                <a:cs typeface="Times New Roman"/>
              </a:rPr>
              <a:t>年</a:t>
            </a:r>
            <a:r>
              <a:rPr lang="en-US" altLang="ja-JP" sz="1400" kern="100" dirty="0">
                <a:solidFill>
                  <a:srgbClr val="FF0000"/>
                </a:solidFill>
                <a:latin typeface="Meiryo UI" panose="020B0604030504040204" pitchFamily="50" charset="-128"/>
                <a:ea typeface="Meiryo UI" panose="020B0604030504040204" pitchFamily="50" charset="-128"/>
                <a:cs typeface="Times New Roman"/>
              </a:rPr>
              <a:t>2</a:t>
            </a:r>
            <a:r>
              <a:rPr lang="ja-JP" altLang="en-US" sz="1400" kern="100" dirty="0">
                <a:solidFill>
                  <a:srgbClr val="FF0000"/>
                </a:solidFill>
                <a:latin typeface="Meiryo UI" panose="020B0604030504040204" pitchFamily="50" charset="-128"/>
                <a:ea typeface="Meiryo UI" panose="020B0604030504040204" pitchFamily="50" charset="-128"/>
                <a:cs typeface="Times New Roman"/>
              </a:rPr>
              <a:t>月</a:t>
            </a:r>
            <a:r>
              <a:rPr lang="en-US" altLang="ja-JP" sz="1400" kern="100" dirty="0">
                <a:solidFill>
                  <a:srgbClr val="FF0000"/>
                </a:solidFill>
                <a:latin typeface="Meiryo UI" panose="020B0604030504040204" pitchFamily="50" charset="-128"/>
                <a:ea typeface="Meiryo UI" panose="020B0604030504040204" pitchFamily="50" charset="-128"/>
                <a:cs typeface="Times New Roman"/>
              </a:rPr>
              <a:t>26</a:t>
            </a:r>
            <a:r>
              <a:rPr lang="ja-JP" altLang="en-US" sz="1400" kern="100" dirty="0">
                <a:solidFill>
                  <a:srgbClr val="FF0000"/>
                </a:solidFill>
                <a:latin typeface="Meiryo UI" panose="020B0604030504040204" pitchFamily="50" charset="-128"/>
                <a:ea typeface="Meiryo UI" panose="020B0604030504040204" pitchFamily="50" charset="-128"/>
                <a:cs typeface="Times New Roman"/>
              </a:rPr>
              <a:t>日となります。</a:t>
            </a:r>
            <a:endParaRPr lang="en-US" altLang="ja-JP" sz="1400" kern="100" dirty="0">
              <a:solidFill>
                <a:srgbClr val="FF0000"/>
              </a:solidFill>
              <a:latin typeface="Meiryo UI" panose="020B0604030504040204" pitchFamily="50" charset="-128"/>
              <a:ea typeface="Meiryo UI" panose="020B0604030504040204" pitchFamily="50" charset="-128"/>
              <a:cs typeface="Times New Roman"/>
            </a:endParaRPr>
          </a:p>
          <a:p>
            <a:pPr algn="just">
              <a:spcAft>
                <a:spcPts val="0"/>
              </a:spcAft>
              <a:defRPr/>
            </a:pPr>
            <a:r>
              <a:rPr lang="ja-JP" altLang="en-US" sz="1400" kern="100" dirty="0">
                <a:solidFill>
                  <a:srgbClr val="FF0000"/>
                </a:solidFill>
                <a:latin typeface="Meiryo UI" panose="020B0604030504040204" pitchFamily="50" charset="-128"/>
                <a:ea typeface="Meiryo UI" panose="020B0604030504040204" pitchFamily="50" charset="-128"/>
                <a:cs typeface="Times New Roman"/>
              </a:rPr>
              <a:t>下記の表は例です。必要な項目がわかる形であれば、表の形は問いません。</a:t>
            </a:r>
            <a:endParaRPr lang="en-US" altLang="ja-JP" sz="1400" kern="100" dirty="0">
              <a:solidFill>
                <a:srgbClr val="FF0000"/>
              </a:solidFill>
              <a:latin typeface="Meiryo UI" panose="020B0604030504040204" pitchFamily="50" charset="-128"/>
              <a:ea typeface="Meiryo UI" panose="020B0604030504040204" pitchFamily="50" charset="-128"/>
              <a:cs typeface="Times New Roman"/>
            </a:endParaRPr>
          </a:p>
          <a:p>
            <a:pPr algn="just">
              <a:spcAft>
                <a:spcPts val="0"/>
              </a:spcAft>
              <a:defRPr/>
            </a:pPr>
            <a:r>
              <a:rPr lang="ja-JP" altLang="en-US" sz="1400" dirty="0">
                <a:solidFill>
                  <a:srgbClr val="FF0000"/>
                </a:solidFill>
                <a:latin typeface="Meiryo UI" panose="020B0604030504040204" pitchFamily="50" charset="-128"/>
                <a:ea typeface="Meiryo UI" panose="020B0604030504040204" pitchFamily="50" charset="-128"/>
              </a:rPr>
              <a:t>（</a:t>
            </a:r>
            <a:r>
              <a:rPr lang="en-US" altLang="ja-JP" sz="1400" dirty="0">
                <a:solidFill>
                  <a:srgbClr val="FF0000"/>
                </a:solidFill>
                <a:latin typeface="Meiryo UI" panose="020B0604030504040204" pitchFamily="50" charset="-128"/>
                <a:ea typeface="Meiryo UI" panose="020B0604030504040204" pitchFamily="50" charset="-128"/>
              </a:rPr>
              <a:t>1</a:t>
            </a:r>
            <a:r>
              <a:rPr lang="ja-JP" altLang="en-US" sz="1400" dirty="0">
                <a:solidFill>
                  <a:srgbClr val="FF0000"/>
                </a:solidFill>
                <a:latin typeface="Meiryo UI" panose="020B0604030504040204" pitchFamily="50" charset="-128"/>
                <a:ea typeface="Meiryo UI" panose="020B0604030504040204" pitchFamily="50" charset="-128"/>
              </a:rPr>
              <a:t>スライド程度</a:t>
            </a:r>
            <a:r>
              <a:rPr lang="en-US" altLang="ja-JP" sz="1400" dirty="0">
                <a:solidFill>
                  <a:srgbClr val="FF0000"/>
                </a:solidFill>
                <a:latin typeface="Meiryo UI" panose="020B0604030504040204" pitchFamily="50" charset="-128"/>
                <a:ea typeface="Meiryo UI" panose="020B0604030504040204" pitchFamily="50" charset="-128"/>
              </a:rPr>
              <a:t>)</a:t>
            </a:r>
            <a:r>
              <a:rPr lang="ja-JP" altLang="en-US" sz="1400" kern="100" dirty="0">
                <a:solidFill>
                  <a:srgbClr val="FF0000"/>
                </a:solidFill>
                <a:latin typeface="Meiryo UI" panose="020B0604030504040204" pitchFamily="50" charset="-128"/>
                <a:ea typeface="Meiryo UI" panose="020B0604030504040204" pitchFamily="50" charset="-128"/>
                <a:cs typeface="Times New Roman"/>
              </a:rPr>
              <a:t>　</a:t>
            </a:r>
          </a:p>
        </p:txBody>
      </p:sp>
      <p:sp>
        <p:nvSpPr>
          <p:cNvPr id="22533" name="スライド番号プレースホルダー 1">
            <a:extLst>
              <a:ext uri="{FF2B5EF4-FFF2-40B4-BE49-F238E27FC236}">
                <a16:creationId xmlns:a16="http://schemas.microsoft.com/office/drawing/2014/main" id="{3A404239-5E1B-3BF3-26D9-6F8DD3FCBDC5}"/>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fld id="{3E23B222-561A-4D68-9557-B6EEB3B62C50}" type="slidenum">
              <a:rPr lang="en-US" altLang="ja-JP" smtClean="0">
                <a:latin typeface="Meiryo UI" panose="020B0604030504040204" pitchFamily="50" charset="-128"/>
                <a:ea typeface="Meiryo UI" panose="020B0604030504040204" pitchFamily="50" charset="-128"/>
              </a:rPr>
              <a:pPr/>
              <a:t>5</a:t>
            </a:fld>
            <a:endParaRPr lang="en-US" altLang="ja-JP">
              <a:latin typeface="Meiryo UI" panose="020B0604030504040204" pitchFamily="50" charset="-128"/>
              <a:ea typeface="Meiryo UI" panose="020B0604030504040204" pitchFamily="50" charset="-128"/>
            </a:endParaRPr>
          </a:p>
        </p:txBody>
      </p:sp>
      <p:graphicFrame>
        <p:nvGraphicFramePr>
          <p:cNvPr id="13" name="表 12">
            <a:extLst>
              <a:ext uri="{FF2B5EF4-FFF2-40B4-BE49-F238E27FC236}">
                <a16:creationId xmlns:a16="http://schemas.microsoft.com/office/drawing/2014/main" id="{E8A91173-C204-B105-CFDC-4F4E82544CA0}"/>
              </a:ext>
            </a:extLst>
          </p:cNvPr>
          <p:cNvGraphicFramePr>
            <a:graphicFrameLocks noGrp="1"/>
          </p:cNvGraphicFramePr>
          <p:nvPr>
            <p:extLst>
              <p:ext uri="{D42A27DB-BD31-4B8C-83A1-F6EECF244321}">
                <p14:modId xmlns:p14="http://schemas.microsoft.com/office/powerpoint/2010/main" val="4282640849"/>
              </p:ext>
            </p:extLst>
          </p:nvPr>
        </p:nvGraphicFramePr>
        <p:xfrm>
          <a:off x="301625" y="2921337"/>
          <a:ext cx="9629775" cy="2298362"/>
        </p:xfrm>
        <a:graphic>
          <a:graphicData uri="http://schemas.openxmlformats.org/drawingml/2006/table">
            <a:tbl>
              <a:tblPr firstRow="1" bandRow="1">
                <a:tableStyleId>{5940675A-B579-460E-94D1-54222C63F5DA}</a:tableStyleId>
              </a:tblPr>
              <a:tblGrid>
                <a:gridCol w="466126">
                  <a:extLst>
                    <a:ext uri="{9D8B030D-6E8A-4147-A177-3AD203B41FA5}">
                      <a16:colId xmlns:a16="http://schemas.microsoft.com/office/drawing/2014/main" val="20000"/>
                    </a:ext>
                  </a:extLst>
                </a:gridCol>
                <a:gridCol w="1548196">
                  <a:extLst>
                    <a:ext uri="{9D8B030D-6E8A-4147-A177-3AD203B41FA5}">
                      <a16:colId xmlns:a16="http://schemas.microsoft.com/office/drawing/2014/main" val="20001"/>
                    </a:ext>
                  </a:extLst>
                </a:gridCol>
                <a:gridCol w="538701">
                  <a:extLst>
                    <a:ext uri="{9D8B030D-6E8A-4147-A177-3AD203B41FA5}">
                      <a16:colId xmlns:a16="http://schemas.microsoft.com/office/drawing/2014/main" val="20002"/>
                    </a:ext>
                  </a:extLst>
                </a:gridCol>
                <a:gridCol w="538701">
                  <a:extLst>
                    <a:ext uri="{9D8B030D-6E8A-4147-A177-3AD203B41FA5}">
                      <a16:colId xmlns:a16="http://schemas.microsoft.com/office/drawing/2014/main" val="20003"/>
                    </a:ext>
                  </a:extLst>
                </a:gridCol>
                <a:gridCol w="538701">
                  <a:extLst>
                    <a:ext uri="{9D8B030D-6E8A-4147-A177-3AD203B41FA5}">
                      <a16:colId xmlns:a16="http://schemas.microsoft.com/office/drawing/2014/main" val="20004"/>
                    </a:ext>
                  </a:extLst>
                </a:gridCol>
                <a:gridCol w="538701">
                  <a:extLst>
                    <a:ext uri="{9D8B030D-6E8A-4147-A177-3AD203B41FA5}">
                      <a16:colId xmlns:a16="http://schemas.microsoft.com/office/drawing/2014/main" val="20005"/>
                    </a:ext>
                  </a:extLst>
                </a:gridCol>
                <a:gridCol w="538701">
                  <a:extLst>
                    <a:ext uri="{9D8B030D-6E8A-4147-A177-3AD203B41FA5}">
                      <a16:colId xmlns:a16="http://schemas.microsoft.com/office/drawing/2014/main" val="20006"/>
                    </a:ext>
                  </a:extLst>
                </a:gridCol>
                <a:gridCol w="538701">
                  <a:extLst>
                    <a:ext uri="{9D8B030D-6E8A-4147-A177-3AD203B41FA5}">
                      <a16:colId xmlns:a16="http://schemas.microsoft.com/office/drawing/2014/main" val="20007"/>
                    </a:ext>
                  </a:extLst>
                </a:gridCol>
                <a:gridCol w="538701">
                  <a:extLst>
                    <a:ext uri="{9D8B030D-6E8A-4147-A177-3AD203B41FA5}">
                      <a16:colId xmlns:a16="http://schemas.microsoft.com/office/drawing/2014/main" val="20008"/>
                    </a:ext>
                  </a:extLst>
                </a:gridCol>
                <a:gridCol w="538701">
                  <a:extLst>
                    <a:ext uri="{9D8B030D-6E8A-4147-A177-3AD203B41FA5}">
                      <a16:colId xmlns:a16="http://schemas.microsoft.com/office/drawing/2014/main" val="20009"/>
                    </a:ext>
                  </a:extLst>
                </a:gridCol>
                <a:gridCol w="538701">
                  <a:extLst>
                    <a:ext uri="{9D8B030D-6E8A-4147-A177-3AD203B41FA5}">
                      <a16:colId xmlns:a16="http://schemas.microsoft.com/office/drawing/2014/main" val="20010"/>
                    </a:ext>
                  </a:extLst>
                </a:gridCol>
                <a:gridCol w="538701">
                  <a:extLst>
                    <a:ext uri="{9D8B030D-6E8A-4147-A177-3AD203B41FA5}">
                      <a16:colId xmlns:a16="http://schemas.microsoft.com/office/drawing/2014/main" val="20011"/>
                    </a:ext>
                  </a:extLst>
                </a:gridCol>
                <a:gridCol w="538701">
                  <a:extLst>
                    <a:ext uri="{9D8B030D-6E8A-4147-A177-3AD203B41FA5}">
                      <a16:colId xmlns:a16="http://schemas.microsoft.com/office/drawing/2014/main" val="20012"/>
                    </a:ext>
                  </a:extLst>
                </a:gridCol>
                <a:gridCol w="538701">
                  <a:extLst>
                    <a:ext uri="{9D8B030D-6E8A-4147-A177-3AD203B41FA5}">
                      <a16:colId xmlns:a16="http://schemas.microsoft.com/office/drawing/2014/main" val="20013"/>
                    </a:ext>
                  </a:extLst>
                </a:gridCol>
                <a:gridCol w="1151041">
                  <a:extLst>
                    <a:ext uri="{9D8B030D-6E8A-4147-A177-3AD203B41FA5}">
                      <a16:colId xmlns:a16="http://schemas.microsoft.com/office/drawing/2014/main" val="20014"/>
                    </a:ext>
                  </a:extLst>
                </a:gridCol>
              </a:tblGrid>
              <a:tr h="175818">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rPr>
                        <a:t>番号</a:t>
                      </a:r>
                    </a:p>
                  </a:txBody>
                  <a:tcPr marL="91438" marR="91438" marT="45737" marB="45737"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lumMod val="95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rPr>
                        <a:t>実証項目</a:t>
                      </a:r>
                    </a:p>
                  </a:txBody>
                  <a:tcPr marL="91438" marR="91438" marT="45737" marB="45737"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lumMod val="95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rPr>
                        <a:t>4</a:t>
                      </a:r>
                      <a:endParaRPr kumimoji="1" lang="ja-JP" altLang="en-US"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endParaRPr>
                    </a:p>
                  </a:txBody>
                  <a:tcPr marL="91438" marR="91438" marT="45737" marB="45737"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lumMod val="95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rPr>
                        <a:t>5</a:t>
                      </a:r>
                      <a:endParaRPr kumimoji="1" lang="ja-JP" altLang="en-US"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endParaRPr>
                    </a:p>
                  </a:txBody>
                  <a:tcPr marL="91438" marR="91438" marT="45737" marB="45737"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lumMod val="95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rPr>
                        <a:t>6</a:t>
                      </a:r>
                      <a:endParaRPr kumimoji="1" lang="ja-JP" altLang="en-US"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endParaRPr>
                    </a:p>
                  </a:txBody>
                  <a:tcPr marL="91438" marR="91438" marT="45737" marB="45737"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lumMod val="95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rPr>
                        <a:t>7</a:t>
                      </a:r>
                      <a:endParaRPr kumimoji="1" lang="ja-JP" altLang="en-US"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endParaRPr>
                    </a:p>
                  </a:txBody>
                  <a:tcPr marL="91438" marR="91438" marT="45737" marB="45737"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lumMod val="95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rPr>
                        <a:t>8</a:t>
                      </a:r>
                      <a:endParaRPr kumimoji="1" lang="ja-JP" altLang="en-US"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endParaRPr>
                    </a:p>
                  </a:txBody>
                  <a:tcPr marL="91438" marR="91438" marT="45737" marB="45737"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lumMod val="95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rPr>
                        <a:t>9</a:t>
                      </a:r>
                      <a:endParaRPr kumimoji="1" lang="ja-JP" altLang="en-US"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endParaRPr>
                    </a:p>
                  </a:txBody>
                  <a:tcPr marL="91438" marR="91438" marT="45737" marB="45737"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lumMod val="95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rPr>
                        <a:t>10</a:t>
                      </a:r>
                      <a:endParaRPr kumimoji="1" lang="ja-JP" altLang="en-US"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endParaRPr>
                    </a:p>
                  </a:txBody>
                  <a:tcPr marL="91438" marR="91438" marT="45737" marB="45737"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lumMod val="95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rPr>
                        <a:t>11</a:t>
                      </a:r>
                      <a:endParaRPr kumimoji="1" lang="ja-JP" altLang="en-US"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endParaRPr>
                    </a:p>
                  </a:txBody>
                  <a:tcPr marL="91438" marR="91438" marT="45737" marB="45737"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lumMod val="95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rPr>
                        <a:t>12</a:t>
                      </a:r>
                      <a:endParaRPr kumimoji="1" lang="ja-JP" altLang="en-US"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endParaRPr>
                    </a:p>
                  </a:txBody>
                  <a:tcPr marL="91438" marR="91438" marT="45737" marB="45737"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lumMod val="95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rPr>
                        <a:t>1</a:t>
                      </a:r>
                      <a:endParaRPr kumimoji="1" lang="ja-JP" altLang="en-US"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endParaRPr>
                    </a:p>
                  </a:txBody>
                  <a:tcPr marL="91438" marR="91438" marT="45737" marB="45737"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lumMod val="95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rPr>
                        <a:t>2</a:t>
                      </a:r>
                      <a:endParaRPr kumimoji="1" lang="ja-JP" altLang="en-US"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endParaRPr>
                    </a:p>
                  </a:txBody>
                  <a:tcPr marL="91438" marR="91438" marT="45737" marB="45737"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lumMod val="95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rPr>
                        <a:t>3</a:t>
                      </a:r>
                      <a:endParaRPr kumimoji="1" lang="ja-JP" altLang="en-US"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endParaRPr>
                    </a:p>
                  </a:txBody>
                  <a:tcPr marL="91438" marR="91438" marT="45737" marB="45737"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lumMod val="95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rPr>
                        <a:t>備考</a:t>
                      </a:r>
                    </a:p>
                  </a:txBody>
                  <a:tcPr marL="91438" marR="91438" marT="45737" marB="45737"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10000"/>
                  </a:ext>
                </a:extLst>
              </a:tr>
              <a:tr h="172528">
                <a:tc>
                  <a:txBody>
                    <a:bodyPr/>
                    <a:lstStyle/>
                    <a:p>
                      <a:pPr algn="ctr"/>
                      <a:r>
                        <a:rPr kumimoji="1" lang="en-US" altLang="ja-JP" sz="1200" dirty="0">
                          <a:solidFill>
                            <a:srgbClr val="FF0000"/>
                          </a:solidFill>
                          <a:latin typeface="Meiryo UI" panose="020B0604030504040204" pitchFamily="50" charset="-128"/>
                          <a:ea typeface="Meiryo UI" panose="020B0604030504040204" pitchFamily="50" charset="-128"/>
                          <a:cs typeface="Arial" panose="020B0604020202020204" pitchFamily="34" charset="0"/>
                        </a:rPr>
                        <a:t>1</a:t>
                      </a:r>
                      <a:endParaRPr kumimoji="1" lang="ja-JP" altLang="en-US" sz="1200" dirty="0">
                        <a:solidFill>
                          <a:srgbClr val="FF0000"/>
                        </a:solidFill>
                        <a:latin typeface="Meiryo UI" panose="020B0604030504040204" pitchFamily="50" charset="-128"/>
                        <a:ea typeface="Meiryo UI" panose="020B0604030504040204" pitchFamily="50" charset="-128"/>
                        <a:cs typeface="Arial" panose="020B0604020202020204" pitchFamily="34" charset="0"/>
                      </a:endParaRP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r>
                        <a:rPr kumimoji="1" lang="ja-JP" altLang="en-US" sz="1200" dirty="0">
                          <a:solidFill>
                            <a:srgbClr val="FF0000"/>
                          </a:solidFill>
                          <a:latin typeface="Meiryo UI" panose="020B0604030504040204" pitchFamily="50" charset="-128"/>
                          <a:ea typeface="Meiryo UI" panose="020B0604030504040204" pitchFamily="50" charset="-128"/>
                          <a:cs typeface="Arial" panose="020B0604020202020204" pitchFamily="34" charset="0"/>
                        </a:rPr>
                        <a:t>○○○の検討</a:t>
                      </a: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l"/>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l"/>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l"/>
                      <a:endParaRPr kumimoji="1" lang="ja-JP" altLang="en-US" sz="9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l"/>
                      <a:endParaRPr kumimoji="1" lang="ja-JP" altLang="en-US" sz="9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6013" marB="36013">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l"/>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l"/>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l"/>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l"/>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l"/>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l"/>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l"/>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l"/>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l"/>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extLst>
                  <a:ext uri="{0D108BD9-81ED-4DB2-BD59-A6C34878D82A}">
                    <a16:rowId xmlns:a16="http://schemas.microsoft.com/office/drawing/2014/main" val="10001"/>
                  </a:ext>
                </a:extLst>
              </a:tr>
              <a:tr h="116030">
                <a:tc>
                  <a:txBody>
                    <a:bodyPr/>
                    <a:lstStyle/>
                    <a:p>
                      <a:pPr algn="ctr"/>
                      <a:r>
                        <a:rPr kumimoji="1" lang="en-US" altLang="ja-JP" sz="1200" dirty="0">
                          <a:solidFill>
                            <a:srgbClr val="FF0000"/>
                          </a:solidFill>
                          <a:latin typeface="Meiryo UI" panose="020B0604030504040204" pitchFamily="50" charset="-128"/>
                          <a:ea typeface="Meiryo UI" panose="020B0604030504040204" pitchFamily="50" charset="-128"/>
                          <a:cs typeface="Arial" panose="020B0604020202020204" pitchFamily="34" charset="0"/>
                        </a:rPr>
                        <a:t>2</a:t>
                      </a:r>
                      <a:endParaRPr kumimoji="1" lang="ja-JP" altLang="en-US" sz="1200" dirty="0">
                        <a:solidFill>
                          <a:srgbClr val="FF0000"/>
                        </a:solidFill>
                        <a:latin typeface="Meiryo UI" panose="020B0604030504040204" pitchFamily="50" charset="-128"/>
                        <a:ea typeface="Meiryo UI" panose="020B0604030504040204" pitchFamily="50" charset="-128"/>
                        <a:cs typeface="Arial" panose="020B0604020202020204" pitchFamily="34" charset="0"/>
                      </a:endParaRP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r>
                        <a:rPr kumimoji="1" lang="ja-JP" altLang="en-US" sz="1200" dirty="0">
                          <a:solidFill>
                            <a:srgbClr val="FF0000"/>
                          </a:solidFill>
                          <a:latin typeface="Meiryo UI" panose="020B0604030504040204" pitchFamily="50" charset="-128"/>
                          <a:ea typeface="Meiryo UI" panose="020B0604030504040204" pitchFamily="50" charset="-128"/>
                          <a:cs typeface="Arial" panose="020B0604020202020204" pitchFamily="34" charset="0"/>
                        </a:rPr>
                        <a:t>○○○の開発</a:t>
                      </a: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l"/>
                      <a:endParaRPr kumimoji="1" lang="ja-JP" altLang="en-US" sz="1100" dirty="0">
                        <a:solidFill>
                          <a:srgbClr val="FF0000"/>
                        </a:solidFill>
                        <a:latin typeface="Meiryo UI" panose="020B0604030504040204" pitchFamily="50" charset="-128"/>
                        <a:ea typeface="Meiryo UI" panose="020B0604030504040204" pitchFamily="50" charset="-128"/>
                        <a:cs typeface="Arial" panose="020B0604020202020204" pitchFamily="34" charset="0"/>
                      </a:endParaRP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extLst>
                  <a:ext uri="{0D108BD9-81ED-4DB2-BD59-A6C34878D82A}">
                    <a16:rowId xmlns:a16="http://schemas.microsoft.com/office/drawing/2014/main" val="10002"/>
                  </a:ext>
                </a:extLst>
              </a:tr>
              <a:tr h="102664">
                <a:tc>
                  <a:txBody>
                    <a:bodyPr/>
                    <a:lstStyle/>
                    <a:p>
                      <a:pPr algn="ctr"/>
                      <a:r>
                        <a:rPr kumimoji="1" lang="en-US" altLang="ja-JP" sz="1200" dirty="0">
                          <a:solidFill>
                            <a:srgbClr val="FF0000"/>
                          </a:solidFill>
                          <a:latin typeface="Meiryo UI" panose="020B0604030504040204" pitchFamily="50" charset="-128"/>
                          <a:ea typeface="Meiryo UI" panose="020B0604030504040204" pitchFamily="50" charset="-128"/>
                          <a:cs typeface="Arial" panose="020B0604020202020204" pitchFamily="34" charset="0"/>
                        </a:rPr>
                        <a:t>2</a:t>
                      </a:r>
                      <a:endParaRPr kumimoji="1" lang="ja-JP" altLang="en-US" sz="1200" dirty="0">
                        <a:solidFill>
                          <a:srgbClr val="FF0000"/>
                        </a:solidFill>
                        <a:latin typeface="Meiryo UI" panose="020B0604030504040204" pitchFamily="50" charset="-128"/>
                        <a:ea typeface="Meiryo UI" panose="020B0604030504040204" pitchFamily="50" charset="-128"/>
                        <a:cs typeface="Arial" panose="020B0604020202020204" pitchFamily="34" charset="0"/>
                      </a:endParaRP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r>
                        <a:rPr kumimoji="1" lang="ja-JP" altLang="en-US" sz="1200" dirty="0">
                          <a:solidFill>
                            <a:srgbClr val="FF0000"/>
                          </a:solidFill>
                          <a:latin typeface="Meiryo UI" panose="020B0604030504040204" pitchFamily="50" charset="-128"/>
                          <a:ea typeface="Meiryo UI" panose="020B0604030504040204" pitchFamily="50" charset="-128"/>
                          <a:cs typeface="Arial" panose="020B0604020202020204" pitchFamily="34" charset="0"/>
                        </a:rPr>
                        <a:t>○○○の評価</a:t>
                      </a: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extLst>
                  <a:ext uri="{0D108BD9-81ED-4DB2-BD59-A6C34878D82A}">
                    <a16:rowId xmlns:a16="http://schemas.microsoft.com/office/drawing/2014/main" val="10003"/>
                  </a:ext>
                </a:extLst>
              </a:tr>
              <a:tr h="0">
                <a:tc>
                  <a:txBody>
                    <a:bodyPr/>
                    <a:lstStyle/>
                    <a:p>
                      <a:pPr algn="ctr"/>
                      <a:r>
                        <a:rPr kumimoji="1" lang="en-US" altLang="ja-JP" sz="1200" dirty="0">
                          <a:solidFill>
                            <a:srgbClr val="FF0000"/>
                          </a:solidFill>
                          <a:latin typeface="Meiryo UI" panose="020B0604030504040204" pitchFamily="50" charset="-128"/>
                          <a:ea typeface="Meiryo UI" panose="020B0604030504040204" pitchFamily="50" charset="-128"/>
                          <a:cs typeface="Arial" panose="020B0604020202020204" pitchFamily="34" charset="0"/>
                        </a:rPr>
                        <a:t>3</a:t>
                      </a:r>
                      <a:endParaRPr kumimoji="1" lang="ja-JP" altLang="en-US" sz="1200" dirty="0">
                        <a:solidFill>
                          <a:srgbClr val="FF0000"/>
                        </a:solidFill>
                        <a:latin typeface="Meiryo UI" panose="020B0604030504040204" pitchFamily="50" charset="-128"/>
                        <a:ea typeface="Meiryo UI" panose="020B0604030504040204" pitchFamily="50" charset="-128"/>
                        <a:cs typeface="Arial" panose="020B0604020202020204" pitchFamily="34" charset="0"/>
                      </a:endParaRP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r>
                        <a:rPr kumimoji="1" lang="ja-JP" altLang="en-US" sz="1200" dirty="0">
                          <a:solidFill>
                            <a:srgbClr val="FF0000"/>
                          </a:solidFill>
                          <a:latin typeface="Meiryo UI" panose="020B0604030504040204" pitchFamily="50" charset="-128"/>
                          <a:ea typeface="Meiryo UI" panose="020B0604030504040204" pitchFamily="50" charset="-128"/>
                          <a:cs typeface="Arial" panose="020B0604020202020204" pitchFamily="34" charset="0"/>
                        </a:rPr>
                        <a:t>システムの実証試験</a:t>
                      </a: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l"/>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extLst>
                  <a:ext uri="{0D108BD9-81ED-4DB2-BD59-A6C34878D82A}">
                    <a16:rowId xmlns:a16="http://schemas.microsoft.com/office/drawing/2014/main" val="10004"/>
                  </a:ext>
                </a:extLst>
              </a:tr>
              <a:tr h="141912">
                <a:tc>
                  <a:txBody>
                    <a:bodyPr/>
                    <a:lstStyle/>
                    <a:p>
                      <a:pPr algn="ctr"/>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endParaRPr kumimoji="1" lang="ja-JP" altLang="en-US" sz="1200" dirty="0">
                        <a:solidFill>
                          <a:srgbClr val="FF0000"/>
                        </a:solidFill>
                        <a:latin typeface="Meiryo UI" panose="020B0604030504040204" pitchFamily="50" charset="-128"/>
                        <a:ea typeface="Meiryo UI" panose="020B0604030504040204" pitchFamily="50" charset="-128"/>
                        <a:cs typeface="Arial" panose="020B0604020202020204" pitchFamily="34" charset="0"/>
                      </a:endParaRP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ctr"/>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l"/>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extLst>
                  <a:ext uri="{0D108BD9-81ED-4DB2-BD59-A6C34878D82A}">
                    <a16:rowId xmlns:a16="http://schemas.microsoft.com/office/drawing/2014/main" val="1784332275"/>
                  </a:ext>
                </a:extLst>
              </a:tr>
              <a:tr h="141912">
                <a:tc>
                  <a:txBody>
                    <a:bodyPr/>
                    <a:lstStyle/>
                    <a:p>
                      <a:pPr algn="ctr"/>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endParaRPr kumimoji="1" lang="ja-JP" altLang="en-US" sz="1200" dirty="0">
                        <a:solidFill>
                          <a:srgbClr val="FF0000"/>
                        </a:solidFill>
                        <a:latin typeface="Meiryo UI" panose="020B0604030504040204" pitchFamily="50" charset="-128"/>
                        <a:ea typeface="Meiryo UI" panose="020B0604030504040204" pitchFamily="50" charset="-128"/>
                        <a:cs typeface="Arial" panose="020B0604020202020204" pitchFamily="34" charset="0"/>
                      </a:endParaRP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ctr"/>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l"/>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extLst>
                  <a:ext uri="{0D108BD9-81ED-4DB2-BD59-A6C34878D82A}">
                    <a16:rowId xmlns:a16="http://schemas.microsoft.com/office/drawing/2014/main" val="1174603579"/>
                  </a:ext>
                </a:extLst>
              </a:tr>
              <a:tr h="141912">
                <a:tc>
                  <a:txBody>
                    <a:bodyPr/>
                    <a:lstStyle/>
                    <a:p>
                      <a:pPr algn="ctr"/>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endParaRPr kumimoji="1" lang="ja-JP" altLang="en-US" sz="1200" dirty="0">
                        <a:solidFill>
                          <a:srgbClr val="FF0000"/>
                        </a:solidFill>
                        <a:latin typeface="Meiryo UI" panose="020B0604030504040204" pitchFamily="50" charset="-128"/>
                        <a:ea typeface="Meiryo UI" panose="020B0604030504040204" pitchFamily="50" charset="-128"/>
                        <a:cs typeface="Arial" panose="020B0604020202020204" pitchFamily="34" charset="0"/>
                      </a:endParaRP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ctr"/>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l"/>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extLst>
                  <a:ext uri="{0D108BD9-81ED-4DB2-BD59-A6C34878D82A}">
                    <a16:rowId xmlns:a16="http://schemas.microsoft.com/office/drawing/2014/main" val="770996572"/>
                  </a:ext>
                </a:extLst>
              </a:tr>
              <a:tr h="141912">
                <a:tc>
                  <a:txBody>
                    <a:bodyPr/>
                    <a:lstStyle/>
                    <a:p>
                      <a:pPr algn="ctr"/>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r>
                        <a:rPr kumimoji="1" lang="ja-JP" altLang="en-US" sz="1200" dirty="0">
                          <a:solidFill>
                            <a:srgbClr val="FF0000"/>
                          </a:solidFill>
                          <a:latin typeface="Meiryo UI" panose="020B0604030504040204" pitchFamily="50" charset="-128"/>
                          <a:ea typeface="Meiryo UI" panose="020B0604030504040204" pitchFamily="50" charset="-128"/>
                          <a:cs typeface="Arial" panose="020B0604020202020204" pitchFamily="34" charset="0"/>
                        </a:rPr>
                        <a:t>報告書作成</a:t>
                      </a: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ctr"/>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l"/>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extLst>
                  <a:ext uri="{0D108BD9-81ED-4DB2-BD59-A6C34878D82A}">
                    <a16:rowId xmlns:a16="http://schemas.microsoft.com/office/drawing/2014/main" val="10005"/>
                  </a:ext>
                </a:extLst>
              </a:tr>
            </a:tbl>
          </a:graphicData>
        </a:graphic>
      </p:graphicFrame>
      <p:cxnSp>
        <p:nvCxnSpPr>
          <p:cNvPr id="2" name="直線矢印コネクタ 1">
            <a:extLst>
              <a:ext uri="{FF2B5EF4-FFF2-40B4-BE49-F238E27FC236}">
                <a16:creationId xmlns:a16="http://schemas.microsoft.com/office/drawing/2014/main" id="{74A5EC9E-2C22-8D3B-F8D9-E48FCB2C615C}"/>
              </a:ext>
            </a:extLst>
          </p:cNvPr>
          <p:cNvCxnSpPr>
            <a:cxnSpLocks/>
          </p:cNvCxnSpPr>
          <p:nvPr/>
        </p:nvCxnSpPr>
        <p:spPr>
          <a:xfrm>
            <a:off x="3691936" y="3300906"/>
            <a:ext cx="3107268" cy="0"/>
          </a:xfrm>
          <a:prstGeom prst="straightConnector1">
            <a:avLst/>
          </a:prstGeom>
          <a:ln>
            <a:solidFill>
              <a:schemeClr val="tx1"/>
            </a:solidFill>
            <a:tailEnd type="triangle"/>
          </a:ln>
        </p:spPr>
        <p:style>
          <a:lnRef idx="2">
            <a:schemeClr val="accent2"/>
          </a:lnRef>
          <a:fillRef idx="0">
            <a:schemeClr val="accent2"/>
          </a:fillRef>
          <a:effectRef idx="1">
            <a:schemeClr val="accent2"/>
          </a:effectRef>
          <a:fontRef idx="minor">
            <a:schemeClr val="tx1"/>
          </a:fontRef>
        </p:style>
      </p:cxnSp>
      <p:cxnSp>
        <p:nvCxnSpPr>
          <p:cNvPr id="4" name="直線矢印コネクタ 3">
            <a:extLst>
              <a:ext uri="{FF2B5EF4-FFF2-40B4-BE49-F238E27FC236}">
                <a16:creationId xmlns:a16="http://schemas.microsoft.com/office/drawing/2014/main" id="{3A00848B-BFCA-9204-5FF6-91E64A7B723C}"/>
              </a:ext>
            </a:extLst>
          </p:cNvPr>
          <p:cNvCxnSpPr>
            <a:cxnSpLocks/>
          </p:cNvCxnSpPr>
          <p:nvPr/>
        </p:nvCxnSpPr>
        <p:spPr>
          <a:xfrm>
            <a:off x="4114464" y="3536757"/>
            <a:ext cx="3149392" cy="0"/>
          </a:xfrm>
          <a:prstGeom prst="straightConnector1">
            <a:avLst/>
          </a:prstGeom>
          <a:ln>
            <a:solidFill>
              <a:schemeClr val="tx1"/>
            </a:solidFill>
            <a:tailEnd type="triangle"/>
          </a:ln>
        </p:spPr>
        <p:style>
          <a:lnRef idx="2">
            <a:schemeClr val="accent2"/>
          </a:lnRef>
          <a:fillRef idx="0">
            <a:schemeClr val="accent2"/>
          </a:fillRef>
          <a:effectRef idx="1">
            <a:schemeClr val="accent2"/>
          </a:effectRef>
          <a:fontRef idx="minor">
            <a:schemeClr val="tx1"/>
          </a:fontRef>
        </p:style>
      </p:cxnSp>
      <p:cxnSp>
        <p:nvCxnSpPr>
          <p:cNvPr id="5" name="直線矢印コネクタ 4">
            <a:extLst>
              <a:ext uri="{FF2B5EF4-FFF2-40B4-BE49-F238E27FC236}">
                <a16:creationId xmlns:a16="http://schemas.microsoft.com/office/drawing/2014/main" id="{ABF3BB83-484B-4C81-F9AA-4A421608A0A5}"/>
              </a:ext>
            </a:extLst>
          </p:cNvPr>
          <p:cNvCxnSpPr>
            <a:cxnSpLocks/>
          </p:cNvCxnSpPr>
          <p:nvPr/>
        </p:nvCxnSpPr>
        <p:spPr>
          <a:xfrm>
            <a:off x="4878000" y="3786186"/>
            <a:ext cx="3217252" cy="0"/>
          </a:xfrm>
          <a:prstGeom prst="straightConnector1">
            <a:avLst/>
          </a:prstGeom>
          <a:ln>
            <a:solidFill>
              <a:schemeClr val="tx1"/>
            </a:solidFill>
            <a:tailEnd type="triangle"/>
          </a:ln>
        </p:spPr>
        <p:style>
          <a:lnRef idx="2">
            <a:schemeClr val="accent2"/>
          </a:lnRef>
          <a:fillRef idx="0">
            <a:schemeClr val="accent2"/>
          </a:fillRef>
          <a:effectRef idx="1">
            <a:schemeClr val="accent2"/>
          </a:effectRef>
          <a:fontRef idx="minor">
            <a:schemeClr val="tx1"/>
          </a:fontRef>
        </p:style>
      </p:cxnSp>
      <p:cxnSp>
        <p:nvCxnSpPr>
          <p:cNvPr id="6" name="直線矢印コネクタ 5">
            <a:extLst>
              <a:ext uri="{FF2B5EF4-FFF2-40B4-BE49-F238E27FC236}">
                <a16:creationId xmlns:a16="http://schemas.microsoft.com/office/drawing/2014/main" id="{2CE39144-4BFA-1F66-59F3-FFD3A8AE0EC3}"/>
              </a:ext>
            </a:extLst>
          </p:cNvPr>
          <p:cNvCxnSpPr>
            <a:cxnSpLocks/>
          </p:cNvCxnSpPr>
          <p:nvPr/>
        </p:nvCxnSpPr>
        <p:spPr>
          <a:xfrm>
            <a:off x="5883312" y="4028364"/>
            <a:ext cx="2218522" cy="8516"/>
          </a:xfrm>
          <a:prstGeom prst="straightConnector1">
            <a:avLst/>
          </a:prstGeom>
          <a:ln>
            <a:solidFill>
              <a:schemeClr val="tx1"/>
            </a:solidFill>
            <a:tailEnd type="triangle"/>
          </a:ln>
        </p:spPr>
        <p:style>
          <a:lnRef idx="2">
            <a:schemeClr val="accent2"/>
          </a:lnRef>
          <a:fillRef idx="0">
            <a:schemeClr val="accent2"/>
          </a:fillRef>
          <a:effectRef idx="1">
            <a:schemeClr val="accent2"/>
          </a:effectRef>
          <a:fontRef idx="minor">
            <a:schemeClr val="tx1"/>
          </a:fontRef>
        </p:style>
      </p:cxnSp>
      <p:cxnSp>
        <p:nvCxnSpPr>
          <p:cNvPr id="7" name="直線矢印コネクタ 6">
            <a:extLst>
              <a:ext uri="{FF2B5EF4-FFF2-40B4-BE49-F238E27FC236}">
                <a16:creationId xmlns:a16="http://schemas.microsoft.com/office/drawing/2014/main" id="{7C1EEDC4-E64B-F380-934D-BA0505FCB462}"/>
              </a:ext>
            </a:extLst>
          </p:cNvPr>
          <p:cNvCxnSpPr>
            <a:cxnSpLocks/>
          </p:cNvCxnSpPr>
          <p:nvPr/>
        </p:nvCxnSpPr>
        <p:spPr>
          <a:xfrm>
            <a:off x="7504288" y="5090489"/>
            <a:ext cx="748800" cy="0"/>
          </a:xfrm>
          <a:prstGeom prst="straightConnector1">
            <a:avLst/>
          </a:prstGeom>
          <a:ln>
            <a:solidFill>
              <a:schemeClr val="tx1"/>
            </a:solidFill>
            <a:tailEnd type="triangle"/>
          </a:ln>
        </p:spPr>
        <p:style>
          <a:lnRef idx="2">
            <a:schemeClr val="accent2"/>
          </a:lnRef>
          <a:fillRef idx="0">
            <a:schemeClr val="accent2"/>
          </a:fillRef>
          <a:effectRef idx="1">
            <a:schemeClr val="accent2"/>
          </a:effectRef>
          <a:fontRef idx="minor">
            <a:schemeClr val="tx1"/>
          </a:fontRef>
        </p:style>
      </p:cxnSp>
      <p:sp>
        <p:nvSpPr>
          <p:cNvPr id="31" name="テキスト ボックス 30">
            <a:extLst>
              <a:ext uri="{FF2B5EF4-FFF2-40B4-BE49-F238E27FC236}">
                <a16:creationId xmlns:a16="http://schemas.microsoft.com/office/drawing/2014/main" id="{84F6E31A-BCF2-7192-036D-311C893DB573}"/>
              </a:ext>
            </a:extLst>
          </p:cNvPr>
          <p:cNvSpPr txBox="1"/>
          <p:nvPr/>
        </p:nvSpPr>
        <p:spPr>
          <a:xfrm>
            <a:off x="252994" y="97247"/>
            <a:ext cx="3382657" cy="291490"/>
          </a:xfrm>
          <a:prstGeom prst="rect">
            <a:avLst/>
          </a:prstGeom>
          <a:noFill/>
        </p:spPr>
        <p:txBody>
          <a:bodyPr wrap="none" rtlCol="0">
            <a:spAutoFit/>
          </a:bodyPr>
          <a:lstStyle/>
          <a:p>
            <a:pPr eaLnBrk="1" hangingPunct="1">
              <a:lnSpc>
                <a:spcPts val="1680"/>
              </a:lnSpc>
              <a:spcBef>
                <a:spcPct val="50000"/>
              </a:spcBef>
              <a:defRPr/>
            </a:pPr>
            <a:r>
              <a:rPr lang="en-US" altLang="ja-JP" sz="1400" dirty="0">
                <a:solidFill>
                  <a:schemeClr val="bg1"/>
                </a:solidFill>
                <a:latin typeface="Meiryo UI" panose="020B0604030504040204" pitchFamily="50" charset="-128"/>
                <a:ea typeface="Meiryo UI" panose="020B0604030504040204" pitchFamily="50" charset="-128"/>
              </a:rPr>
              <a:t>3.</a:t>
            </a:r>
            <a:r>
              <a:rPr lang="ja-JP" altLang="en-US" sz="1400" dirty="0">
                <a:solidFill>
                  <a:schemeClr val="bg1"/>
                </a:solidFill>
                <a:latin typeface="Meiryo UI" panose="020B0604030504040204" pitchFamily="50" charset="-128"/>
                <a:ea typeface="Meiryo UI" panose="020B0604030504040204" pitchFamily="50" charset="-128"/>
              </a:rPr>
              <a:t> 実施計画及び実施体制（スケジュール）</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09B1A34-F205-C6FA-CE9B-7BDA1D07776C}"/>
            </a:ext>
          </a:extLst>
        </p:cNvPr>
        <p:cNvGrpSpPr/>
        <p:nvPr/>
      </p:nvGrpSpPr>
      <p:grpSpPr>
        <a:xfrm>
          <a:off x="0" y="0"/>
          <a:ext cx="0" cy="0"/>
          <a:chOff x="0" y="0"/>
          <a:chExt cx="0" cy="0"/>
        </a:xfrm>
      </p:grpSpPr>
      <p:sp>
        <p:nvSpPr>
          <p:cNvPr id="17" name="Text Box 266">
            <a:extLst>
              <a:ext uri="{FF2B5EF4-FFF2-40B4-BE49-F238E27FC236}">
                <a16:creationId xmlns:a16="http://schemas.microsoft.com/office/drawing/2014/main" id="{5FF645F4-8E09-6B50-3D31-FD67FE36B2F3}"/>
              </a:ext>
            </a:extLst>
          </p:cNvPr>
          <p:cNvSpPr txBox="1">
            <a:spLocks noChangeArrowheads="1"/>
          </p:cNvSpPr>
          <p:nvPr/>
        </p:nvSpPr>
        <p:spPr bwMode="auto">
          <a:xfrm>
            <a:off x="592546" y="897164"/>
            <a:ext cx="8911453" cy="523220"/>
          </a:xfrm>
          <a:prstGeom prst="rect">
            <a:avLst/>
          </a:prstGeom>
          <a:noFill/>
          <a:ln>
            <a:noFill/>
          </a:ln>
        </p:spPr>
        <p:txBody>
          <a:bodyPr wrap="square" anchor="ctr">
            <a:spAutoFit/>
          </a:bodyPr>
          <a:lstStyle>
            <a:lvl1pPr eaLnBrk="0" hangingPunct="0">
              <a:defRPr kumimoji="1">
                <a:solidFill>
                  <a:schemeClr val="tx1"/>
                </a:solidFill>
                <a:latin typeface="Arial" pitchFamily="34" charset="0"/>
                <a:ea typeface="ＭＳ Ｐゴシック" pitchFamily="50" charset="-128"/>
              </a:defRPr>
            </a:lvl1pPr>
            <a:lvl2pPr marL="742950" indent="-285750" eaLnBrk="0" hangingPunct="0">
              <a:defRPr kumimoji="1">
                <a:solidFill>
                  <a:schemeClr val="tx1"/>
                </a:solidFill>
                <a:latin typeface="Arial" pitchFamily="34" charset="0"/>
                <a:ea typeface="ＭＳ Ｐゴシック" pitchFamily="50" charset="-128"/>
              </a:defRPr>
            </a:lvl2pPr>
            <a:lvl3pPr marL="1143000" indent="-228600" eaLnBrk="0" hangingPunct="0">
              <a:defRPr kumimoji="1">
                <a:solidFill>
                  <a:schemeClr val="tx1"/>
                </a:solidFill>
                <a:latin typeface="Arial" pitchFamily="34" charset="0"/>
                <a:ea typeface="ＭＳ Ｐゴシック" pitchFamily="50" charset="-128"/>
              </a:defRPr>
            </a:lvl3pPr>
            <a:lvl4pPr marL="1600200" indent="-228600" eaLnBrk="0" hangingPunct="0">
              <a:defRPr kumimoji="1">
                <a:solidFill>
                  <a:schemeClr val="tx1"/>
                </a:solidFill>
                <a:latin typeface="Arial" pitchFamily="34" charset="0"/>
                <a:ea typeface="ＭＳ Ｐゴシック" pitchFamily="50" charset="-128"/>
              </a:defRPr>
            </a:lvl4pPr>
            <a:lvl5pPr marL="2057400" indent="-228600" eaLnBrk="0" hangingPunct="0">
              <a:defRPr kumimoji="1">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9pPr>
          </a:lstStyle>
          <a:p>
            <a:pPr marL="88900" indent="-88900" algn="just">
              <a:spcAft>
                <a:spcPts val="0"/>
              </a:spcAft>
              <a:defRPr/>
            </a:pPr>
            <a:r>
              <a:rPr lang="ja-JP" altLang="en-US" sz="1400" kern="100" dirty="0">
                <a:solidFill>
                  <a:srgbClr val="FF0000"/>
                </a:solidFill>
                <a:latin typeface="Meiryo UI" panose="020B0604030504040204" pitchFamily="50" charset="-128"/>
                <a:ea typeface="Meiryo UI" panose="020B0604030504040204" pitchFamily="50" charset="-128"/>
                <a:cs typeface="Times New Roman"/>
              </a:rPr>
              <a:t>実施体制及び検討委員会について記載してください。</a:t>
            </a:r>
            <a:endParaRPr lang="en-US" altLang="ja-JP" sz="1400" kern="100" dirty="0">
              <a:solidFill>
                <a:srgbClr val="FF0000"/>
              </a:solidFill>
              <a:latin typeface="Meiryo UI" panose="020B0604030504040204" pitchFamily="50" charset="-128"/>
              <a:ea typeface="Meiryo UI" panose="020B0604030504040204" pitchFamily="50" charset="-128"/>
              <a:cs typeface="Times New Roman"/>
            </a:endParaRPr>
          </a:p>
          <a:p>
            <a:pPr marL="88900" indent="-88900" algn="just">
              <a:spcAft>
                <a:spcPts val="0"/>
              </a:spcAft>
              <a:defRPr/>
            </a:pPr>
            <a:r>
              <a:rPr lang="ja-JP" altLang="en-US" sz="1400" dirty="0">
                <a:solidFill>
                  <a:srgbClr val="FF0000"/>
                </a:solidFill>
                <a:latin typeface="Meiryo UI" panose="020B0604030504040204" pitchFamily="50" charset="-128"/>
                <a:ea typeface="Meiryo UI" panose="020B0604030504040204" pitchFamily="50" charset="-128"/>
              </a:rPr>
              <a:t>（</a:t>
            </a:r>
            <a:r>
              <a:rPr lang="en-US" altLang="ja-JP" sz="1400" dirty="0">
                <a:solidFill>
                  <a:srgbClr val="FF0000"/>
                </a:solidFill>
                <a:latin typeface="Meiryo UI" panose="020B0604030504040204" pitchFamily="50" charset="-128"/>
                <a:ea typeface="Meiryo UI" panose="020B0604030504040204" pitchFamily="50" charset="-128"/>
              </a:rPr>
              <a:t>1</a:t>
            </a:r>
            <a:r>
              <a:rPr lang="ja-JP" altLang="en-US" sz="1400" dirty="0">
                <a:solidFill>
                  <a:srgbClr val="FF0000"/>
                </a:solidFill>
                <a:latin typeface="Meiryo UI" panose="020B0604030504040204" pitchFamily="50" charset="-128"/>
                <a:ea typeface="Meiryo UI" panose="020B0604030504040204" pitchFamily="50" charset="-128"/>
              </a:rPr>
              <a:t>スライド程度</a:t>
            </a:r>
            <a:r>
              <a:rPr lang="en-US" altLang="ja-JP" sz="1400" dirty="0">
                <a:solidFill>
                  <a:srgbClr val="FF0000"/>
                </a:solidFill>
                <a:latin typeface="Meiryo UI" panose="020B0604030504040204" pitchFamily="50" charset="-128"/>
                <a:ea typeface="Meiryo UI" panose="020B0604030504040204" pitchFamily="50" charset="-128"/>
              </a:rPr>
              <a:t>)</a:t>
            </a:r>
          </a:p>
        </p:txBody>
      </p:sp>
      <p:sp>
        <p:nvSpPr>
          <p:cNvPr id="22533" name="スライド番号プレースホルダー 1">
            <a:extLst>
              <a:ext uri="{FF2B5EF4-FFF2-40B4-BE49-F238E27FC236}">
                <a16:creationId xmlns:a16="http://schemas.microsoft.com/office/drawing/2014/main" id="{F0A0E8DC-7C56-5410-5B65-E39E1256FF71}"/>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fld id="{3E23B222-561A-4D68-9557-B6EEB3B62C50}" type="slidenum">
              <a:rPr lang="en-US" altLang="ja-JP" smtClean="0">
                <a:latin typeface="Meiryo UI" panose="020B0604030504040204" pitchFamily="50" charset="-128"/>
                <a:ea typeface="Meiryo UI" panose="020B0604030504040204" pitchFamily="50" charset="-128"/>
              </a:rPr>
              <a:pPr/>
              <a:t>6</a:t>
            </a:fld>
            <a:endParaRPr lang="en-US" altLang="ja-JP">
              <a:latin typeface="Meiryo UI" panose="020B0604030504040204" pitchFamily="50" charset="-128"/>
              <a:ea typeface="Meiryo UI" panose="020B0604030504040204" pitchFamily="50" charset="-128"/>
            </a:endParaRPr>
          </a:p>
        </p:txBody>
      </p:sp>
      <p:sp>
        <p:nvSpPr>
          <p:cNvPr id="31" name="テキスト ボックス 30">
            <a:extLst>
              <a:ext uri="{FF2B5EF4-FFF2-40B4-BE49-F238E27FC236}">
                <a16:creationId xmlns:a16="http://schemas.microsoft.com/office/drawing/2014/main" id="{26A48EA2-864E-9801-5650-8AA7EFEE4399}"/>
              </a:ext>
            </a:extLst>
          </p:cNvPr>
          <p:cNvSpPr txBox="1"/>
          <p:nvPr/>
        </p:nvSpPr>
        <p:spPr>
          <a:xfrm>
            <a:off x="252994" y="97247"/>
            <a:ext cx="4488729" cy="291490"/>
          </a:xfrm>
          <a:prstGeom prst="rect">
            <a:avLst/>
          </a:prstGeom>
          <a:noFill/>
        </p:spPr>
        <p:txBody>
          <a:bodyPr wrap="none" rtlCol="0">
            <a:spAutoFit/>
          </a:bodyPr>
          <a:lstStyle/>
          <a:p>
            <a:pPr eaLnBrk="1" hangingPunct="1">
              <a:lnSpc>
                <a:spcPts val="1680"/>
              </a:lnSpc>
              <a:spcBef>
                <a:spcPct val="50000"/>
              </a:spcBef>
              <a:defRPr/>
            </a:pPr>
            <a:r>
              <a:rPr lang="en-US" altLang="ja-JP" sz="1400" dirty="0">
                <a:solidFill>
                  <a:schemeClr val="bg1"/>
                </a:solidFill>
                <a:latin typeface="Meiryo UI" panose="020B0604030504040204" pitchFamily="50" charset="-128"/>
                <a:ea typeface="Meiryo UI" panose="020B0604030504040204" pitchFamily="50" charset="-128"/>
              </a:rPr>
              <a:t>3.</a:t>
            </a:r>
            <a:r>
              <a:rPr lang="ja-JP" altLang="en-US" sz="1400" dirty="0">
                <a:solidFill>
                  <a:schemeClr val="bg1"/>
                </a:solidFill>
                <a:latin typeface="Meiryo UI" panose="020B0604030504040204" pitchFamily="50" charset="-128"/>
                <a:ea typeface="Meiryo UI" panose="020B0604030504040204" pitchFamily="50" charset="-128"/>
              </a:rPr>
              <a:t> 実施計画及び実施体制（実施体制及び検討委員会）</a:t>
            </a:r>
          </a:p>
        </p:txBody>
      </p:sp>
    </p:spTree>
    <p:extLst>
      <p:ext uri="{BB962C8B-B14F-4D97-AF65-F5344CB8AC3E}">
        <p14:creationId xmlns:p14="http://schemas.microsoft.com/office/powerpoint/2010/main" val="57238191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0A0A7BE-B950-5F1B-E126-2B8A33FB135F}"/>
            </a:ext>
          </a:extLst>
        </p:cNvPr>
        <p:cNvGrpSpPr/>
        <p:nvPr/>
      </p:nvGrpSpPr>
      <p:grpSpPr>
        <a:xfrm>
          <a:off x="0" y="0"/>
          <a:ext cx="0" cy="0"/>
          <a:chOff x="0" y="0"/>
          <a:chExt cx="0" cy="0"/>
        </a:xfrm>
      </p:grpSpPr>
      <p:sp>
        <p:nvSpPr>
          <p:cNvPr id="22533" name="スライド番号プレースホルダー 1">
            <a:extLst>
              <a:ext uri="{FF2B5EF4-FFF2-40B4-BE49-F238E27FC236}">
                <a16:creationId xmlns:a16="http://schemas.microsoft.com/office/drawing/2014/main" id="{DA3431A2-24C8-E7A6-E9B7-DFF0D073A908}"/>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fld id="{3E23B222-561A-4D68-9557-B6EEB3B62C50}" type="slidenum">
              <a:rPr lang="en-US" altLang="ja-JP" smtClean="0">
                <a:latin typeface="Meiryo UI" panose="020B0604030504040204" pitchFamily="50" charset="-128"/>
                <a:ea typeface="Meiryo UI" panose="020B0604030504040204" pitchFamily="50" charset="-128"/>
              </a:rPr>
              <a:pPr/>
              <a:t>7</a:t>
            </a:fld>
            <a:endParaRPr lang="en-US" altLang="ja-JP">
              <a:latin typeface="Meiryo UI" panose="020B0604030504040204" pitchFamily="50" charset="-128"/>
              <a:ea typeface="Meiryo UI" panose="020B0604030504040204" pitchFamily="50" charset="-128"/>
            </a:endParaRPr>
          </a:p>
        </p:txBody>
      </p:sp>
      <p:sp>
        <p:nvSpPr>
          <p:cNvPr id="31" name="テキスト ボックス 30">
            <a:extLst>
              <a:ext uri="{FF2B5EF4-FFF2-40B4-BE49-F238E27FC236}">
                <a16:creationId xmlns:a16="http://schemas.microsoft.com/office/drawing/2014/main" id="{CA9C3ABE-2FA3-7C73-9EEB-ACCB255C52E9}"/>
              </a:ext>
            </a:extLst>
          </p:cNvPr>
          <p:cNvSpPr txBox="1"/>
          <p:nvPr/>
        </p:nvSpPr>
        <p:spPr>
          <a:xfrm>
            <a:off x="252994" y="97247"/>
            <a:ext cx="7717177" cy="291490"/>
          </a:xfrm>
          <a:prstGeom prst="rect">
            <a:avLst/>
          </a:prstGeom>
          <a:noFill/>
        </p:spPr>
        <p:txBody>
          <a:bodyPr wrap="none" rtlCol="0">
            <a:spAutoFit/>
          </a:bodyPr>
          <a:lstStyle/>
          <a:p>
            <a:pPr eaLnBrk="1" hangingPunct="1">
              <a:lnSpc>
                <a:spcPts val="1680"/>
              </a:lnSpc>
              <a:spcBef>
                <a:spcPct val="50000"/>
              </a:spcBef>
              <a:defRPr/>
            </a:pPr>
            <a:r>
              <a:rPr lang="en-US" altLang="ja-JP" sz="1400" dirty="0">
                <a:solidFill>
                  <a:schemeClr val="bg1"/>
                </a:solidFill>
                <a:latin typeface="Meiryo UI" panose="020B0604030504040204" pitchFamily="50" charset="-128"/>
                <a:ea typeface="Meiryo UI" panose="020B0604030504040204" pitchFamily="50" charset="-128"/>
              </a:rPr>
              <a:t>4.</a:t>
            </a:r>
            <a:r>
              <a:rPr lang="ja-JP" altLang="en-US" sz="1400" dirty="0">
                <a:solidFill>
                  <a:schemeClr val="bg1"/>
                </a:solidFill>
                <a:latin typeface="Meiryo UI" panose="020B0604030504040204" pitchFamily="50" charset="-128"/>
                <a:ea typeface="Meiryo UI" panose="020B0604030504040204" pitchFamily="50" charset="-128"/>
              </a:rPr>
              <a:t> 事業の出口戦略及び波及効果（</a:t>
            </a:r>
            <a:r>
              <a:rPr kumimoji="1" lang="ja-JP" altLang="en-US" sz="1400" i="0" u="none" strike="noStrike" kern="1200" cap="none" spc="0" normalizeH="0" baseline="0" noProof="0" dirty="0">
                <a:ln>
                  <a:noFill/>
                </a:ln>
                <a:solidFill>
                  <a:srgbClr val="FFFFFF"/>
                </a:solidFill>
                <a:effectLst/>
                <a:uLnTx/>
                <a:uFillTx/>
                <a:latin typeface="Meiryo UI" panose="020B0604030504040204" pitchFamily="50" charset="-128"/>
                <a:ea typeface="Meiryo UI" panose="020B0604030504040204" pitchFamily="50" charset="-128"/>
              </a:rPr>
              <a:t>事業化する際のビジネスモデルやその実現に向けたスケジュール</a:t>
            </a:r>
            <a:r>
              <a:rPr lang="ja-JP" altLang="en-US" sz="1400" dirty="0">
                <a:solidFill>
                  <a:schemeClr val="bg1"/>
                </a:solidFill>
                <a:latin typeface="Meiryo UI" panose="020B0604030504040204" pitchFamily="50" charset="-128"/>
                <a:ea typeface="Meiryo UI" panose="020B0604030504040204" pitchFamily="50" charset="-128"/>
              </a:rPr>
              <a:t>）</a:t>
            </a:r>
          </a:p>
        </p:txBody>
      </p:sp>
      <p:sp>
        <p:nvSpPr>
          <p:cNvPr id="3" name="テキスト ボックス 18">
            <a:extLst>
              <a:ext uri="{FF2B5EF4-FFF2-40B4-BE49-F238E27FC236}">
                <a16:creationId xmlns:a16="http://schemas.microsoft.com/office/drawing/2014/main" id="{4AC06D15-314F-2FE5-6A20-4EEF6B209A4B}"/>
              </a:ext>
            </a:extLst>
          </p:cNvPr>
          <p:cNvSpPr txBox="1">
            <a:spLocks noChangeArrowheads="1"/>
          </p:cNvSpPr>
          <p:nvPr/>
        </p:nvSpPr>
        <p:spPr bwMode="auto">
          <a:xfrm>
            <a:off x="227012" y="683940"/>
            <a:ext cx="3976688"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r>
              <a:rPr lang="ja-JP" altLang="en-US" sz="1400" dirty="0">
                <a:latin typeface="Meiryo UI" panose="020B0604030504040204" pitchFamily="50" charset="-128"/>
                <a:ea typeface="Meiryo UI" panose="020B0604030504040204" pitchFamily="50" charset="-128"/>
              </a:rPr>
              <a:t>（</a:t>
            </a:r>
            <a:r>
              <a:rPr lang="en-US" altLang="ja-JP" sz="1400" dirty="0">
                <a:latin typeface="Meiryo UI" panose="020B0604030504040204" pitchFamily="50" charset="-128"/>
                <a:ea typeface="Meiryo UI" panose="020B0604030504040204" pitchFamily="50" charset="-128"/>
              </a:rPr>
              <a:t>1</a:t>
            </a:r>
            <a:r>
              <a:rPr lang="ja-JP" altLang="en-US" sz="1400" dirty="0">
                <a:latin typeface="Meiryo UI" panose="020B0604030504040204" pitchFamily="50" charset="-128"/>
                <a:ea typeface="Meiryo UI" panose="020B0604030504040204" pitchFamily="50" charset="-128"/>
              </a:rPr>
              <a:t>）事業化に向けたスケジュール</a:t>
            </a:r>
          </a:p>
        </p:txBody>
      </p:sp>
      <p:sp>
        <p:nvSpPr>
          <p:cNvPr id="9" name="テキスト ボックス 18">
            <a:extLst>
              <a:ext uri="{FF2B5EF4-FFF2-40B4-BE49-F238E27FC236}">
                <a16:creationId xmlns:a16="http://schemas.microsoft.com/office/drawing/2014/main" id="{2ED2DB50-46A5-C126-D35A-0A86F7D694C2}"/>
              </a:ext>
            </a:extLst>
          </p:cNvPr>
          <p:cNvSpPr txBox="1">
            <a:spLocks noChangeArrowheads="1"/>
          </p:cNvSpPr>
          <p:nvPr/>
        </p:nvSpPr>
        <p:spPr bwMode="auto">
          <a:xfrm>
            <a:off x="252994" y="4035845"/>
            <a:ext cx="6864987"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r>
              <a:rPr lang="ja-JP" altLang="en-US" sz="1400" dirty="0">
                <a:latin typeface="Meiryo UI" panose="020B0604030504040204" pitchFamily="50" charset="-128"/>
                <a:ea typeface="Meiryo UI" panose="020B0604030504040204" pitchFamily="50" charset="-128"/>
              </a:rPr>
              <a:t>（</a:t>
            </a:r>
            <a:r>
              <a:rPr lang="en-US" altLang="ja-JP" sz="1400" dirty="0">
                <a:latin typeface="Meiryo UI" panose="020B0604030504040204" pitchFamily="50" charset="-128"/>
                <a:ea typeface="Meiryo UI" panose="020B0604030504040204" pitchFamily="50" charset="-128"/>
              </a:rPr>
              <a:t>2</a:t>
            </a:r>
            <a:r>
              <a:rPr lang="ja-JP" altLang="en-US" sz="1400" dirty="0">
                <a:latin typeface="Meiryo UI" panose="020B0604030504040204" pitchFamily="50" charset="-128"/>
                <a:ea typeface="Meiryo UI" panose="020B0604030504040204" pitchFamily="50" charset="-128"/>
              </a:rPr>
              <a:t>）想定する原料の入手先、原料の調達可能量</a:t>
            </a:r>
          </a:p>
        </p:txBody>
      </p:sp>
      <p:sp>
        <p:nvSpPr>
          <p:cNvPr id="13" name="テキスト ボックス 18">
            <a:extLst>
              <a:ext uri="{FF2B5EF4-FFF2-40B4-BE49-F238E27FC236}">
                <a16:creationId xmlns:a16="http://schemas.microsoft.com/office/drawing/2014/main" id="{4565004E-B8BE-4770-D31F-530599804B1F}"/>
              </a:ext>
            </a:extLst>
          </p:cNvPr>
          <p:cNvSpPr txBox="1">
            <a:spLocks noChangeArrowheads="1"/>
          </p:cNvSpPr>
          <p:nvPr/>
        </p:nvSpPr>
        <p:spPr bwMode="auto">
          <a:xfrm>
            <a:off x="728807" y="1130913"/>
            <a:ext cx="7668062"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r>
              <a:rPr lang="ja-JP" altLang="en-US" sz="1400" dirty="0">
                <a:solidFill>
                  <a:srgbClr val="FF0000"/>
                </a:solidFill>
                <a:latin typeface="Meiryo UI" panose="020B0604030504040204" pitchFamily="50" charset="-128"/>
                <a:ea typeface="Meiryo UI" panose="020B0604030504040204" pitchFamily="50" charset="-128"/>
              </a:rPr>
              <a:t>今回の実証内容を活用した用途・製品について想定する事業化スケジュールを具体的に記載ください。</a:t>
            </a:r>
            <a:endParaRPr lang="en-US" altLang="ja-JP" sz="1400" dirty="0">
              <a:solidFill>
                <a:srgbClr val="FF0000"/>
              </a:solidFill>
              <a:latin typeface="Meiryo UI" panose="020B0604030504040204" pitchFamily="50" charset="-128"/>
              <a:ea typeface="Meiryo UI" panose="020B0604030504040204" pitchFamily="50" charset="-128"/>
            </a:endParaRPr>
          </a:p>
        </p:txBody>
      </p:sp>
      <p:sp>
        <p:nvSpPr>
          <p:cNvPr id="14" name="テキスト ボックス 18">
            <a:extLst>
              <a:ext uri="{FF2B5EF4-FFF2-40B4-BE49-F238E27FC236}">
                <a16:creationId xmlns:a16="http://schemas.microsoft.com/office/drawing/2014/main" id="{C1C8B2A1-7FFB-54FF-B56C-6D9F67A37913}"/>
              </a:ext>
            </a:extLst>
          </p:cNvPr>
          <p:cNvSpPr txBox="1">
            <a:spLocks noChangeArrowheads="1"/>
          </p:cNvSpPr>
          <p:nvPr/>
        </p:nvSpPr>
        <p:spPr bwMode="auto">
          <a:xfrm>
            <a:off x="728807" y="4541050"/>
            <a:ext cx="8772032" cy="7386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r>
              <a:rPr lang="ja-JP" altLang="en-US" sz="1400" dirty="0">
                <a:solidFill>
                  <a:srgbClr val="FF0000"/>
                </a:solidFill>
                <a:latin typeface="Meiryo UI" panose="020B0604030504040204" pitchFamily="50" charset="-128"/>
                <a:ea typeface="Meiryo UI" panose="020B0604030504040204" pitchFamily="50" charset="-128"/>
              </a:rPr>
              <a:t>事業化（</a:t>
            </a:r>
            <a:r>
              <a:rPr lang="zh-TW" altLang="en-US" sz="1400" dirty="0">
                <a:solidFill>
                  <a:srgbClr val="FF0000"/>
                </a:solidFill>
                <a:latin typeface="Meiryo UI" panose="020B0604030504040204" pitchFamily="50" charset="-128"/>
                <a:ea typeface="Meiryo UI" panose="020B0604030504040204" pitchFamily="50" charset="-128"/>
              </a:rPr>
              <a:t>実用化</a:t>
            </a:r>
            <a:r>
              <a:rPr lang="ja-JP" altLang="en-US" sz="1400" dirty="0">
                <a:solidFill>
                  <a:srgbClr val="FF0000"/>
                </a:solidFill>
                <a:latin typeface="Meiryo UI" panose="020B0604030504040204" pitchFamily="50" charset="-128"/>
                <a:ea typeface="Meiryo UI" panose="020B0604030504040204" pitchFamily="50" charset="-128"/>
              </a:rPr>
              <a:t>・</a:t>
            </a:r>
            <a:r>
              <a:rPr lang="zh-TW" altLang="en-US" sz="1400" dirty="0">
                <a:solidFill>
                  <a:srgbClr val="FF0000"/>
                </a:solidFill>
                <a:latin typeface="Meiryo UI" panose="020B0604030504040204" pitchFamily="50" charset="-128"/>
                <a:ea typeface="Meiryo UI" panose="020B0604030504040204" pitchFamily="50" charset="-128"/>
              </a:rPr>
              <a:t>製品化</a:t>
            </a:r>
            <a:r>
              <a:rPr lang="ja-JP" altLang="en-US" sz="1400" dirty="0">
                <a:solidFill>
                  <a:srgbClr val="FF0000"/>
                </a:solidFill>
                <a:latin typeface="Meiryo UI" panose="020B0604030504040204" pitchFamily="50" charset="-128"/>
                <a:ea typeface="Meiryo UI" panose="020B0604030504040204" pitchFamily="50" charset="-128"/>
              </a:rPr>
              <a:t>）した際に想定する原料の入手先や原料の調達可能量などを具体的に記載し、</a:t>
            </a:r>
            <a:endParaRPr lang="en-US" altLang="ja-JP" sz="1400" dirty="0">
              <a:solidFill>
                <a:srgbClr val="FF0000"/>
              </a:solidFill>
              <a:latin typeface="Meiryo UI" panose="020B0604030504040204" pitchFamily="50" charset="-128"/>
              <a:ea typeface="Meiryo UI" panose="020B0604030504040204" pitchFamily="50" charset="-128"/>
            </a:endParaRPr>
          </a:p>
          <a:p>
            <a:r>
              <a:rPr lang="ja-JP" altLang="en-US" sz="1400" dirty="0">
                <a:solidFill>
                  <a:srgbClr val="FF0000"/>
                </a:solidFill>
                <a:latin typeface="Meiryo UI" panose="020B0604030504040204" pitchFamily="50" charset="-128"/>
                <a:ea typeface="Meiryo UI" panose="020B0604030504040204" pitchFamily="50" charset="-128"/>
              </a:rPr>
              <a:t>事業化した際、十分に製品等を供給できる体制が作れることを示してください。</a:t>
            </a:r>
            <a:endParaRPr lang="en-US" altLang="ja-JP" sz="1400" dirty="0">
              <a:solidFill>
                <a:srgbClr val="FF0000"/>
              </a:solidFill>
              <a:latin typeface="Meiryo UI" panose="020B0604030504040204" pitchFamily="50" charset="-128"/>
              <a:ea typeface="Meiryo UI" panose="020B0604030504040204" pitchFamily="50" charset="-128"/>
            </a:endParaRPr>
          </a:p>
          <a:p>
            <a:r>
              <a:rPr lang="ja-JP" altLang="en-US" sz="1400" dirty="0">
                <a:solidFill>
                  <a:srgbClr val="FF0000"/>
                </a:solidFill>
                <a:latin typeface="Meiryo UI" panose="020B0604030504040204" pitchFamily="50" charset="-128"/>
                <a:ea typeface="Meiryo UI" panose="020B0604030504040204" pitchFamily="50" charset="-128"/>
              </a:rPr>
              <a:t>単位も記載してください。</a:t>
            </a:r>
            <a:endParaRPr lang="en-US" altLang="ja-JP" sz="1400" dirty="0">
              <a:solidFill>
                <a:srgbClr val="FF0000"/>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149179328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F76A075-C648-3A80-456A-2079791B4B49}"/>
            </a:ext>
          </a:extLst>
        </p:cNvPr>
        <p:cNvGrpSpPr/>
        <p:nvPr/>
      </p:nvGrpSpPr>
      <p:grpSpPr>
        <a:xfrm>
          <a:off x="0" y="0"/>
          <a:ext cx="0" cy="0"/>
          <a:chOff x="0" y="0"/>
          <a:chExt cx="0" cy="0"/>
        </a:xfrm>
      </p:grpSpPr>
      <p:sp>
        <p:nvSpPr>
          <p:cNvPr id="22533" name="スライド番号プレースホルダー 1">
            <a:extLst>
              <a:ext uri="{FF2B5EF4-FFF2-40B4-BE49-F238E27FC236}">
                <a16:creationId xmlns:a16="http://schemas.microsoft.com/office/drawing/2014/main" id="{5C02849E-82AB-E240-3634-AC728B697698}"/>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fld id="{3E23B222-561A-4D68-9557-B6EEB3B62C50}" type="slidenum">
              <a:rPr lang="en-US" altLang="ja-JP" smtClean="0">
                <a:latin typeface="Meiryo UI" panose="020B0604030504040204" pitchFamily="50" charset="-128"/>
                <a:ea typeface="Meiryo UI" panose="020B0604030504040204" pitchFamily="50" charset="-128"/>
              </a:rPr>
              <a:pPr/>
              <a:t>8</a:t>
            </a:fld>
            <a:endParaRPr lang="en-US" altLang="ja-JP">
              <a:latin typeface="Meiryo UI" panose="020B0604030504040204" pitchFamily="50" charset="-128"/>
              <a:ea typeface="Meiryo UI" panose="020B0604030504040204" pitchFamily="50" charset="-128"/>
            </a:endParaRPr>
          </a:p>
        </p:txBody>
      </p:sp>
      <p:sp>
        <p:nvSpPr>
          <p:cNvPr id="31" name="テキスト ボックス 30">
            <a:extLst>
              <a:ext uri="{FF2B5EF4-FFF2-40B4-BE49-F238E27FC236}">
                <a16:creationId xmlns:a16="http://schemas.microsoft.com/office/drawing/2014/main" id="{38E6979A-4C0C-8156-80B9-DFB1EE5360BC}"/>
              </a:ext>
            </a:extLst>
          </p:cNvPr>
          <p:cNvSpPr txBox="1"/>
          <p:nvPr/>
        </p:nvSpPr>
        <p:spPr>
          <a:xfrm>
            <a:off x="252994" y="97247"/>
            <a:ext cx="5315879" cy="291490"/>
          </a:xfrm>
          <a:prstGeom prst="rect">
            <a:avLst/>
          </a:prstGeom>
          <a:noFill/>
        </p:spPr>
        <p:txBody>
          <a:bodyPr wrap="none" rtlCol="0">
            <a:spAutoFit/>
          </a:bodyPr>
          <a:lstStyle/>
          <a:p>
            <a:pPr eaLnBrk="1" hangingPunct="1">
              <a:lnSpc>
                <a:spcPts val="1680"/>
              </a:lnSpc>
              <a:spcBef>
                <a:spcPct val="50000"/>
              </a:spcBef>
              <a:defRPr/>
            </a:pPr>
            <a:r>
              <a:rPr lang="en-US" altLang="ja-JP" sz="1400" dirty="0">
                <a:solidFill>
                  <a:schemeClr val="bg1"/>
                </a:solidFill>
                <a:latin typeface="Meiryo UI" panose="020B0604030504040204" pitchFamily="50" charset="-128"/>
                <a:ea typeface="Meiryo UI" panose="020B0604030504040204" pitchFamily="50" charset="-128"/>
              </a:rPr>
              <a:t>4.</a:t>
            </a:r>
            <a:r>
              <a:rPr lang="ja-JP" altLang="en-US" sz="1400" dirty="0">
                <a:solidFill>
                  <a:schemeClr val="bg1"/>
                </a:solidFill>
                <a:latin typeface="Meiryo UI" panose="020B0604030504040204" pitchFamily="50" charset="-128"/>
                <a:ea typeface="Meiryo UI" panose="020B0604030504040204" pitchFamily="50" charset="-128"/>
              </a:rPr>
              <a:t> 事業の出口戦略及び波及効果（事業終了後の製品利用の確度）</a:t>
            </a:r>
          </a:p>
        </p:txBody>
      </p:sp>
      <p:sp>
        <p:nvSpPr>
          <p:cNvPr id="8" name="テキスト ボックス 18">
            <a:extLst>
              <a:ext uri="{FF2B5EF4-FFF2-40B4-BE49-F238E27FC236}">
                <a16:creationId xmlns:a16="http://schemas.microsoft.com/office/drawing/2014/main" id="{B23660B7-C1A1-26E4-635E-0E40E889F4F3}"/>
              </a:ext>
            </a:extLst>
          </p:cNvPr>
          <p:cNvSpPr txBox="1">
            <a:spLocks noChangeArrowheads="1"/>
          </p:cNvSpPr>
          <p:nvPr/>
        </p:nvSpPr>
        <p:spPr bwMode="auto">
          <a:xfrm>
            <a:off x="227012" y="3799796"/>
            <a:ext cx="6116188"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r>
              <a:rPr lang="ja-JP" altLang="en-US" sz="1400" dirty="0">
                <a:latin typeface="Meiryo UI" panose="020B0604030504040204" pitchFamily="50" charset="-128"/>
                <a:ea typeface="Meiryo UI" panose="020B0604030504040204" pitchFamily="50" charset="-128"/>
              </a:rPr>
              <a:t>（</a:t>
            </a:r>
            <a:r>
              <a:rPr lang="en-US" altLang="ja-JP" sz="1400" dirty="0">
                <a:latin typeface="Meiryo UI" panose="020B0604030504040204" pitchFamily="50" charset="-128"/>
                <a:ea typeface="Meiryo UI" panose="020B0604030504040204" pitchFamily="50" charset="-128"/>
              </a:rPr>
              <a:t>2</a:t>
            </a:r>
            <a:r>
              <a:rPr lang="ja-JP" altLang="en-US" sz="1400" dirty="0">
                <a:latin typeface="Meiryo UI" panose="020B0604030504040204" pitchFamily="50" charset="-128"/>
                <a:ea typeface="Meiryo UI" panose="020B0604030504040204" pitchFamily="50" charset="-128"/>
              </a:rPr>
              <a:t>）従来品（競合品）との比較</a:t>
            </a:r>
          </a:p>
        </p:txBody>
      </p:sp>
      <p:sp>
        <p:nvSpPr>
          <p:cNvPr id="9" name="テキスト ボックス 18">
            <a:extLst>
              <a:ext uri="{FF2B5EF4-FFF2-40B4-BE49-F238E27FC236}">
                <a16:creationId xmlns:a16="http://schemas.microsoft.com/office/drawing/2014/main" id="{34B47E95-F57A-DFB6-27B8-0185A4DCD6BC}"/>
              </a:ext>
            </a:extLst>
          </p:cNvPr>
          <p:cNvSpPr txBox="1">
            <a:spLocks noChangeArrowheads="1"/>
          </p:cNvSpPr>
          <p:nvPr/>
        </p:nvSpPr>
        <p:spPr bwMode="auto">
          <a:xfrm>
            <a:off x="227012" y="683940"/>
            <a:ext cx="6084578"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r>
              <a:rPr lang="ja-JP" altLang="en-US" sz="1400" dirty="0">
                <a:latin typeface="Meiryo UI" panose="020B0604030504040204" pitchFamily="50" charset="-128"/>
                <a:ea typeface="Meiryo UI" panose="020B0604030504040204" pitchFamily="50" charset="-128"/>
              </a:rPr>
              <a:t>（</a:t>
            </a:r>
            <a:r>
              <a:rPr lang="en-US" altLang="ja-JP" sz="1400" dirty="0">
                <a:latin typeface="Meiryo UI" panose="020B0604030504040204" pitchFamily="50" charset="-128"/>
                <a:ea typeface="Meiryo UI" panose="020B0604030504040204" pitchFamily="50" charset="-128"/>
              </a:rPr>
              <a:t>1</a:t>
            </a:r>
            <a:r>
              <a:rPr lang="ja-JP" altLang="en-US" sz="1400" dirty="0">
                <a:latin typeface="Meiryo UI" panose="020B0604030504040204" pitchFamily="50" charset="-128"/>
                <a:ea typeface="Meiryo UI" panose="020B0604030504040204" pitchFamily="50" charset="-128"/>
              </a:rPr>
              <a:t>）想定する用途・製品の市場規模と想定シェア、供給・販売先</a:t>
            </a:r>
          </a:p>
        </p:txBody>
      </p:sp>
      <p:sp>
        <p:nvSpPr>
          <p:cNvPr id="10" name="テキスト ボックス 18">
            <a:extLst>
              <a:ext uri="{FF2B5EF4-FFF2-40B4-BE49-F238E27FC236}">
                <a16:creationId xmlns:a16="http://schemas.microsoft.com/office/drawing/2014/main" id="{65BC4208-9464-4988-F7CB-D63E3EC988EF}"/>
              </a:ext>
            </a:extLst>
          </p:cNvPr>
          <p:cNvSpPr txBox="1">
            <a:spLocks noChangeArrowheads="1"/>
          </p:cNvSpPr>
          <p:nvPr/>
        </p:nvSpPr>
        <p:spPr bwMode="auto">
          <a:xfrm>
            <a:off x="728807" y="1284898"/>
            <a:ext cx="8772032" cy="7386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r>
              <a:rPr lang="ja-JP" altLang="en-US" sz="1400" dirty="0">
                <a:solidFill>
                  <a:srgbClr val="FF0000"/>
                </a:solidFill>
                <a:latin typeface="Meiryo UI" panose="020B0604030504040204" pitchFamily="50" charset="-128"/>
                <a:ea typeface="Meiryo UI" panose="020B0604030504040204" pitchFamily="50" charset="-128"/>
              </a:rPr>
              <a:t>事業終了後の製品利用の確度について、市場規模と想定シェアを記載してください。</a:t>
            </a:r>
            <a:endParaRPr lang="en-US" altLang="ja-JP" sz="1400" dirty="0">
              <a:solidFill>
                <a:srgbClr val="FF0000"/>
              </a:solidFill>
              <a:latin typeface="Meiryo UI" panose="020B0604030504040204" pitchFamily="50" charset="-128"/>
              <a:ea typeface="Meiryo UI" panose="020B0604030504040204" pitchFamily="50" charset="-128"/>
            </a:endParaRPr>
          </a:p>
          <a:p>
            <a:r>
              <a:rPr lang="ja-JP" altLang="en-US" sz="1400" dirty="0">
                <a:solidFill>
                  <a:srgbClr val="FF0000"/>
                </a:solidFill>
                <a:latin typeface="Meiryo UI" panose="020B0604030504040204" pitchFamily="50" charset="-128"/>
                <a:ea typeface="Meiryo UI" panose="020B0604030504040204" pitchFamily="50" charset="-128"/>
              </a:rPr>
              <a:t>単位も記載してください。</a:t>
            </a:r>
            <a:endParaRPr lang="en-US" altLang="ja-JP" sz="1400" dirty="0">
              <a:solidFill>
                <a:srgbClr val="FF0000"/>
              </a:solidFill>
              <a:latin typeface="Meiryo UI" panose="020B0604030504040204" pitchFamily="50" charset="-128"/>
              <a:ea typeface="Meiryo UI" panose="020B0604030504040204" pitchFamily="50" charset="-128"/>
            </a:endParaRPr>
          </a:p>
          <a:p>
            <a:r>
              <a:rPr lang="ja-JP" altLang="en-US" sz="1400" dirty="0">
                <a:solidFill>
                  <a:srgbClr val="FF0000"/>
                </a:solidFill>
                <a:latin typeface="Meiryo UI" panose="020B0604030504040204" pitchFamily="50" charset="-128"/>
                <a:ea typeface="Meiryo UI" panose="020B0604030504040204" pitchFamily="50" charset="-128"/>
              </a:rPr>
              <a:t>また、想定する供給先や販売先について示してください。需要者との協業などがあれば記載してください。</a:t>
            </a:r>
            <a:endParaRPr lang="en-US" altLang="ja-JP" sz="1400" dirty="0">
              <a:solidFill>
                <a:srgbClr val="FF0000"/>
              </a:solidFill>
              <a:latin typeface="Meiryo UI" panose="020B0604030504040204" pitchFamily="50" charset="-128"/>
              <a:ea typeface="Meiryo UI" panose="020B0604030504040204" pitchFamily="50" charset="-128"/>
            </a:endParaRPr>
          </a:p>
        </p:txBody>
      </p:sp>
      <p:sp>
        <p:nvSpPr>
          <p:cNvPr id="11" name="テキスト ボックス 18">
            <a:extLst>
              <a:ext uri="{FF2B5EF4-FFF2-40B4-BE49-F238E27FC236}">
                <a16:creationId xmlns:a16="http://schemas.microsoft.com/office/drawing/2014/main" id="{E8ED2CCF-2F38-417B-26F1-F4C96266ECCD}"/>
              </a:ext>
            </a:extLst>
          </p:cNvPr>
          <p:cNvSpPr txBox="1">
            <a:spLocks noChangeArrowheads="1"/>
          </p:cNvSpPr>
          <p:nvPr/>
        </p:nvSpPr>
        <p:spPr bwMode="auto">
          <a:xfrm>
            <a:off x="728807" y="4488193"/>
            <a:ext cx="8772032"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r>
              <a:rPr lang="ja-JP" altLang="en-US" sz="1400" dirty="0">
                <a:solidFill>
                  <a:srgbClr val="FF0000"/>
                </a:solidFill>
                <a:latin typeface="Meiryo UI" panose="020B0604030504040204" pitchFamily="50" charset="-128"/>
                <a:ea typeface="Meiryo UI" panose="020B0604030504040204" pitchFamily="50" charset="-128"/>
              </a:rPr>
              <a:t>従来品（競合品）との性能や価格と比較してください。</a:t>
            </a:r>
            <a:endParaRPr lang="en-US" altLang="ja-JP" sz="1400" dirty="0">
              <a:solidFill>
                <a:srgbClr val="FF0000"/>
              </a:solidFill>
              <a:latin typeface="Meiryo UI" panose="020B0604030504040204" pitchFamily="50" charset="-128"/>
              <a:ea typeface="Meiryo UI" panose="020B0604030504040204" pitchFamily="50" charset="-128"/>
            </a:endParaRPr>
          </a:p>
          <a:p>
            <a:r>
              <a:rPr lang="ja-JP" altLang="en-US" sz="1400" dirty="0">
                <a:solidFill>
                  <a:srgbClr val="FF0000"/>
                </a:solidFill>
                <a:latin typeface="Meiryo UI" panose="020B0604030504040204" pitchFamily="50" charset="-128"/>
                <a:ea typeface="Meiryo UI" panose="020B0604030504040204" pitchFamily="50" charset="-128"/>
              </a:rPr>
              <a:t>現時点で性能や価格等が劣る場合は将来的な改善策を示してください。</a:t>
            </a:r>
            <a:endParaRPr lang="en-US" altLang="ja-JP" sz="1400" dirty="0">
              <a:solidFill>
                <a:srgbClr val="FF0000"/>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201169362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B947160-3F8D-C42A-2FC3-5A02DEF31CC0}"/>
            </a:ext>
          </a:extLst>
        </p:cNvPr>
        <p:cNvGrpSpPr/>
        <p:nvPr/>
      </p:nvGrpSpPr>
      <p:grpSpPr>
        <a:xfrm>
          <a:off x="0" y="0"/>
          <a:ext cx="0" cy="0"/>
          <a:chOff x="0" y="0"/>
          <a:chExt cx="0" cy="0"/>
        </a:xfrm>
      </p:grpSpPr>
      <p:sp>
        <p:nvSpPr>
          <p:cNvPr id="17" name="Text Box 266">
            <a:extLst>
              <a:ext uri="{FF2B5EF4-FFF2-40B4-BE49-F238E27FC236}">
                <a16:creationId xmlns:a16="http://schemas.microsoft.com/office/drawing/2014/main" id="{97D40BF0-A49F-9591-6A54-7EF5788D5E2F}"/>
              </a:ext>
            </a:extLst>
          </p:cNvPr>
          <p:cNvSpPr txBox="1">
            <a:spLocks noChangeArrowheads="1"/>
          </p:cNvSpPr>
          <p:nvPr/>
        </p:nvSpPr>
        <p:spPr bwMode="auto">
          <a:xfrm>
            <a:off x="880547" y="4854304"/>
            <a:ext cx="8911453" cy="307777"/>
          </a:xfrm>
          <a:prstGeom prst="rect">
            <a:avLst/>
          </a:prstGeom>
          <a:noFill/>
          <a:ln>
            <a:noFill/>
          </a:ln>
        </p:spPr>
        <p:txBody>
          <a:bodyPr wrap="square" anchor="ctr">
            <a:spAutoFit/>
          </a:bodyPr>
          <a:lstStyle>
            <a:lvl1pPr eaLnBrk="0" hangingPunct="0">
              <a:defRPr kumimoji="1">
                <a:solidFill>
                  <a:schemeClr val="tx1"/>
                </a:solidFill>
                <a:latin typeface="Arial" pitchFamily="34" charset="0"/>
                <a:ea typeface="ＭＳ Ｐゴシック" pitchFamily="50" charset="-128"/>
              </a:defRPr>
            </a:lvl1pPr>
            <a:lvl2pPr marL="742950" indent="-285750" eaLnBrk="0" hangingPunct="0">
              <a:defRPr kumimoji="1">
                <a:solidFill>
                  <a:schemeClr val="tx1"/>
                </a:solidFill>
                <a:latin typeface="Arial" pitchFamily="34" charset="0"/>
                <a:ea typeface="ＭＳ Ｐゴシック" pitchFamily="50" charset="-128"/>
              </a:defRPr>
            </a:lvl2pPr>
            <a:lvl3pPr marL="1143000" indent="-228600" eaLnBrk="0" hangingPunct="0">
              <a:defRPr kumimoji="1">
                <a:solidFill>
                  <a:schemeClr val="tx1"/>
                </a:solidFill>
                <a:latin typeface="Arial" pitchFamily="34" charset="0"/>
                <a:ea typeface="ＭＳ Ｐゴシック" pitchFamily="50" charset="-128"/>
              </a:defRPr>
            </a:lvl3pPr>
            <a:lvl4pPr marL="1600200" indent="-228600" eaLnBrk="0" hangingPunct="0">
              <a:defRPr kumimoji="1">
                <a:solidFill>
                  <a:schemeClr val="tx1"/>
                </a:solidFill>
                <a:latin typeface="Arial" pitchFamily="34" charset="0"/>
                <a:ea typeface="ＭＳ Ｐゴシック" pitchFamily="50" charset="-128"/>
              </a:defRPr>
            </a:lvl4pPr>
            <a:lvl5pPr marL="2057400" indent="-228600" eaLnBrk="0" hangingPunct="0">
              <a:defRPr kumimoji="1">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9pPr>
          </a:lstStyle>
          <a:p>
            <a:pPr algn="just">
              <a:spcAft>
                <a:spcPts val="0"/>
              </a:spcAft>
              <a:defRPr/>
            </a:pPr>
            <a:r>
              <a:rPr lang="en-US" altLang="ja-JP" sz="1400" dirty="0">
                <a:solidFill>
                  <a:srgbClr val="FF0000"/>
                </a:solidFill>
                <a:latin typeface="Meiryo UI" panose="020B0604030504040204" pitchFamily="50" charset="-128"/>
                <a:ea typeface="Meiryo UI" panose="020B0604030504040204" pitchFamily="50" charset="-128"/>
              </a:rPr>
              <a:t>CO2</a:t>
            </a:r>
            <a:r>
              <a:rPr lang="ja-JP" altLang="en-US" sz="1400" dirty="0">
                <a:solidFill>
                  <a:srgbClr val="FF0000"/>
                </a:solidFill>
                <a:latin typeface="Meiryo UI" panose="020B0604030504040204" pitchFamily="50" charset="-128"/>
                <a:ea typeface="Meiryo UI" panose="020B0604030504040204" pitchFamily="50" charset="-128"/>
              </a:rPr>
              <a:t>排出量の削減等の環境負荷低減効果を記載してください。</a:t>
            </a:r>
            <a:endParaRPr lang="en-US" altLang="ja-JP" sz="1400" dirty="0">
              <a:solidFill>
                <a:srgbClr val="FF0000"/>
              </a:solidFill>
              <a:latin typeface="Meiryo UI" panose="020B0604030504040204" pitchFamily="50" charset="-128"/>
              <a:ea typeface="Meiryo UI" panose="020B0604030504040204" pitchFamily="50" charset="-128"/>
            </a:endParaRPr>
          </a:p>
        </p:txBody>
      </p:sp>
      <p:sp>
        <p:nvSpPr>
          <p:cNvPr id="22533" name="スライド番号プレースホルダー 1">
            <a:extLst>
              <a:ext uri="{FF2B5EF4-FFF2-40B4-BE49-F238E27FC236}">
                <a16:creationId xmlns:a16="http://schemas.microsoft.com/office/drawing/2014/main" id="{EFD16948-35FE-9BCB-39E6-442036560343}"/>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fld id="{3E23B222-561A-4D68-9557-B6EEB3B62C50}" type="slidenum">
              <a:rPr lang="en-US" altLang="ja-JP" smtClean="0">
                <a:latin typeface="Meiryo UI" panose="020B0604030504040204" pitchFamily="50" charset="-128"/>
                <a:ea typeface="Meiryo UI" panose="020B0604030504040204" pitchFamily="50" charset="-128"/>
              </a:rPr>
              <a:pPr/>
              <a:t>9</a:t>
            </a:fld>
            <a:endParaRPr lang="en-US" altLang="ja-JP">
              <a:latin typeface="Meiryo UI" panose="020B0604030504040204" pitchFamily="50" charset="-128"/>
              <a:ea typeface="Meiryo UI" panose="020B0604030504040204" pitchFamily="50" charset="-128"/>
            </a:endParaRPr>
          </a:p>
        </p:txBody>
      </p:sp>
      <p:sp>
        <p:nvSpPr>
          <p:cNvPr id="31" name="テキスト ボックス 30">
            <a:extLst>
              <a:ext uri="{FF2B5EF4-FFF2-40B4-BE49-F238E27FC236}">
                <a16:creationId xmlns:a16="http://schemas.microsoft.com/office/drawing/2014/main" id="{83AB4F5E-190D-49B8-4AE5-2F2CC021D15A}"/>
              </a:ext>
            </a:extLst>
          </p:cNvPr>
          <p:cNvSpPr txBox="1"/>
          <p:nvPr/>
        </p:nvSpPr>
        <p:spPr>
          <a:xfrm>
            <a:off x="252994" y="97247"/>
            <a:ext cx="6290505" cy="291490"/>
          </a:xfrm>
          <a:prstGeom prst="rect">
            <a:avLst/>
          </a:prstGeom>
          <a:noFill/>
        </p:spPr>
        <p:txBody>
          <a:bodyPr wrap="none" rtlCol="0">
            <a:spAutoFit/>
          </a:bodyPr>
          <a:lstStyle/>
          <a:p>
            <a:pPr eaLnBrk="1" hangingPunct="1">
              <a:lnSpc>
                <a:spcPts val="1680"/>
              </a:lnSpc>
              <a:spcBef>
                <a:spcPct val="50000"/>
              </a:spcBef>
              <a:defRPr/>
            </a:pPr>
            <a:r>
              <a:rPr lang="en-US" altLang="ja-JP" sz="1400" dirty="0">
                <a:solidFill>
                  <a:schemeClr val="bg1"/>
                </a:solidFill>
                <a:latin typeface="Meiryo UI" panose="020B0604030504040204" pitchFamily="50" charset="-128"/>
                <a:ea typeface="Meiryo UI" panose="020B0604030504040204" pitchFamily="50" charset="-128"/>
              </a:rPr>
              <a:t>4.</a:t>
            </a:r>
            <a:r>
              <a:rPr lang="ja-JP" altLang="en-US" sz="1400" dirty="0">
                <a:solidFill>
                  <a:schemeClr val="bg1"/>
                </a:solidFill>
                <a:latin typeface="Meiryo UI" panose="020B0604030504040204" pitchFamily="50" charset="-128"/>
                <a:ea typeface="Meiryo UI" panose="020B0604030504040204" pitchFamily="50" charset="-128"/>
              </a:rPr>
              <a:t> 事業の出口戦略及び波及効果（地域の活性化や環境負荷低減に資する効果）</a:t>
            </a:r>
          </a:p>
        </p:txBody>
      </p:sp>
      <p:sp>
        <p:nvSpPr>
          <p:cNvPr id="3" name="テキスト ボックス 18">
            <a:extLst>
              <a:ext uri="{FF2B5EF4-FFF2-40B4-BE49-F238E27FC236}">
                <a16:creationId xmlns:a16="http://schemas.microsoft.com/office/drawing/2014/main" id="{CC927295-5A38-0A15-EE47-2C8D0D460243}"/>
              </a:ext>
            </a:extLst>
          </p:cNvPr>
          <p:cNvSpPr txBox="1">
            <a:spLocks noChangeArrowheads="1"/>
          </p:cNvSpPr>
          <p:nvPr/>
        </p:nvSpPr>
        <p:spPr bwMode="auto">
          <a:xfrm>
            <a:off x="227012" y="704315"/>
            <a:ext cx="8988988"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r>
              <a:rPr lang="ja-JP" altLang="en-US" sz="1400" dirty="0">
                <a:latin typeface="Meiryo UI" panose="020B0604030504040204" pitchFamily="50" charset="-128"/>
                <a:ea typeface="Meiryo UI" panose="020B0604030504040204" pitchFamily="50" charset="-128"/>
              </a:rPr>
              <a:t>（</a:t>
            </a:r>
            <a:r>
              <a:rPr lang="en-US" altLang="ja-JP" sz="1400" dirty="0">
                <a:latin typeface="Meiryo UI" panose="020B0604030504040204" pitchFamily="50" charset="-128"/>
                <a:ea typeface="Meiryo UI" panose="020B0604030504040204" pitchFamily="50" charset="-128"/>
              </a:rPr>
              <a:t>1</a:t>
            </a:r>
            <a:r>
              <a:rPr lang="ja-JP" altLang="en-US" sz="1400" dirty="0">
                <a:latin typeface="Meiryo UI" panose="020B0604030504040204" pitchFamily="50" charset="-128"/>
                <a:ea typeface="Meiryo UI" panose="020B0604030504040204" pitchFamily="50" charset="-128"/>
              </a:rPr>
              <a:t>）地域資源の活用による地域の活性化や経済循環等の波及効果</a:t>
            </a:r>
          </a:p>
        </p:txBody>
      </p:sp>
      <p:sp>
        <p:nvSpPr>
          <p:cNvPr id="6" name="Text Box 266">
            <a:extLst>
              <a:ext uri="{FF2B5EF4-FFF2-40B4-BE49-F238E27FC236}">
                <a16:creationId xmlns:a16="http://schemas.microsoft.com/office/drawing/2014/main" id="{F493AB24-6F3C-6019-E387-F3CF72FDD703}"/>
              </a:ext>
            </a:extLst>
          </p:cNvPr>
          <p:cNvSpPr txBox="1">
            <a:spLocks noChangeArrowheads="1"/>
          </p:cNvSpPr>
          <p:nvPr/>
        </p:nvSpPr>
        <p:spPr bwMode="auto">
          <a:xfrm>
            <a:off x="880547" y="1162581"/>
            <a:ext cx="8911453" cy="307777"/>
          </a:xfrm>
          <a:prstGeom prst="rect">
            <a:avLst/>
          </a:prstGeom>
          <a:noFill/>
          <a:ln>
            <a:noFill/>
          </a:ln>
        </p:spPr>
        <p:txBody>
          <a:bodyPr wrap="square" anchor="ctr">
            <a:spAutoFit/>
          </a:bodyPr>
          <a:lstStyle>
            <a:lvl1pPr eaLnBrk="0" hangingPunct="0">
              <a:defRPr kumimoji="1">
                <a:solidFill>
                  <a:schemeClr val="tx1"/>
                </a:solidFill>
                <a:latin typeface="Arial" pitchFamily="34" charset="0"/>
                <a:ea typeface="ＭＳ Ｐゴシック" pitchFamily="50" charset="-128"/>
              </a:defRPr>
            </a:lvl1pPr>
            <a:lvl2pPr marL="742950" indent="-285750" eaLnBrk="0" hangingPunct="0">
              <a:defRPr kumimoji="1">
                <a:solidFill>
                  <a:schemeClr val="tx1"/>
                </a:solidFill>
                <a:latin typeface="Arial" pitchFamily="34" charset="0"/>
                <a:ea typeface="ＭＳ Ｐゴシック" pitchFamily="50" charset="-128"/>
              </a:defRPr>
            </a:lvl2pPr>
            <a:lvl3pPr marL="1143000" indent="-228600" eaLnBrk="0" hangingPunct="0">
              <a:defRPr kumimoji="1">
                <a:solidFill>
                  <a:schemeClr val="tx1"/>
                </a:solidFill>
                <a:latin typeface="Arial" pitchFamily="34" charset="0"/>
                <a:ea typeface="ＭＳ Ｐゴシック" pitchFamily="50" charset="-128"/>
              </a:defRPr>
            </a:lvl3pPr>
            <a:lvl4pPr marL="1600200" indent="-228600" eaLnBrk="0" hangingPunct="0">
              <a:defRPr kumimoji="1">
                <a:solidFill>
                  <a:schemeClr val="tx1"/>
                </a:solidFill>
                <a:latin typeface="Arial" pitchFamily="34" charset="0"/>
                <a:ea typeface="ＭＳ Ｐゴシック" pitchFamily="50" charset="-128"/>
              </a:defRPr>
            </a:lvl4pPr>
            <a:lvl5pPr marL="2057400" indent="-228600" eaLnBrk="0" hangingPunct="0">
              <a:defRPr kumimoji="1">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9pPr>
          </a:lstStyle>
          <a:p>
            <a:pPr algn="just">
              <a:spcAft>
                <a:spcPts val="0"/>
              </a:spcAft>
              <a:defRPr/>
            </a:pPr>
            <a:r>
              <a:rPr lang="ja-JP" altLang="en-US" sz="1400" kern="100" dirty="0">
                <a:solidFill>
                  <a:srgbClr val="FF0000"/>
                </a:solidFill>
                <a:latin typeface="Meiryo UI" panose="020B0604030504040204" pitchFamily="50" charset="-128"/>
                <a:ea typeface="Meiryo UI" panose="020B0604030504040204" pitchFamily="50" charset="-128"/>
                <a:cs typeface="Times New Roman"/>
              </a:rPr>
              <a:t>地域資源の活用により期待される波及効果を記載してください。</a:t>
            </a:r>
            <a:endParaRPr lang="en-US" altLang="ja-JP" sz="1400" dirty="0">
              <a:solidFill>
                <a:srgbClr val="FF0000"/>
              </a:solidFill>
              <a:latin typeface="Meiryo UI" panose="020B0604030504040204" pitchFamily="50" charset="-128"/>
              <a:ea typeface="Meiryo UI" panose="020B0604030504040204" pitchFamily="50" charset="-128"/>
            </a:endParaRPr>
          </a:p>
        </p:txBody>
      </p:sp>
      <p:sp>
        <p:nvSpPr>
          <p:cNvPr id="7" name="テキスト ボックス 18">
            <a:extLst>
              <a:ext uri="{FF2B5EF4-FFF2-40B4-BE49-F238E27FC236}">
                <a16:creationId xmlns:a16="http://schemas.microsoft.com/office/drawing/2014/main" id="{D5C6BB28-7941-6C0B-6E88-931B5B068942}"/>
              </a:ext>
            </a:extLst>
          </p:cNvPr>
          <p:cNvSpPr txBox="1">
            <a:spLocks noChangeArrowheads="1"/>
          </p:cNvSpPr>
          <p:nvPr/>
        </p:nvSpPr>
        <p:spPr bwMode="auto">
          <a:xfrm>
            <a:off x="228212" y="4396038"/>
            <a:ext cx="8988988"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r>
              <a:rPr lang="ja-JP" altLang="en-US" sz="1400" dirty="0">
                <a:latin typeface="Meiryo UI" panose="020B0604030504040204" pitchFamily="50" charset="-128"/>
                <a:ea typeface="Meiryo UI" panose="020B0604030504040204" pitchFamily="50" charset="-128"/>
              </a:rPr>
              <a:t>（</a:t>
            </a:r>
            <a:r>
              <a:rPr lang="en-US" altLang="ja-JP" sz="1400" dirty="0">
                <a:latin typeface="Meiryo UI" panose="020B0604030504040204" pitchFamily="50" charset="-128"/>
                <a:ea typeface="Meiryo UI" panose="020B0604030504040204" pitchFamily="50" charset="-128"/>
              </a:rPr>
              <a:t>2</a:t>
            </a:r>
            <a:r>
              <a:rPr lang="ja-JP" altLang="en-US" sz="1400" dirty="0">
                <a:latin typeface="Meiryo UI" panose="020B0604030504040204" pitchFamily="50" charset="-128"/>
                <a:ea typeface="Meiryo UI" panose="020B0604030504040204" pitchFamily="50" charset="-128"/>
              </a:rPr>
              <a:t>）環境負荷低減に資する効果</a:t>
            </a:r>
          </a:p>
        </p:txBody>
      </p:sp>
    </p:spTree>
    <p:extLst>
      <p:ext uri="{BB962C8B-B14F-4D97-AF65-F5344CB8AC3E}">
        <p14:creationId xmlns:p14="http://schemas.microsoft.com/office/powerpoint/2010/main" val="490472303"/>
      </p:ext>
    </p:extLst>
  </p:cSld>
  <p:clrMapOvr>
    <a:masterClrMapping/>
  </p:clrMapOvr>
</p:sld>
</file>

<file path=ppt/theme/theme1.xml><?xml version="1.0" encoding="utf-8"?>
<a:theme xmlns:a="http://schemas.openxmlformats.org/drawingml/2006/main" name="標準デザイン">
  <a:themeElements>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標準デザイン">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rgbClr val="FFFFCC"/>
        </a:solidFill>
        <a:ln w="9525" cap="flat" cmpd="sng" algn="ctr">
          <a:solidFill>
            <a:schemeClr val="tx1"/>
          </a:solidFill>
          <a:prstDash val="solid"/>
          <a:round/>
          <a:headEnd type="none" w="med" len="med"/>
          <a:tailEnd type="none" w="med" len="med"/>
        </a:ln>
        <a:effectLst/>
      </a:spPr>
      <a:bodyPr vert="horz" wrap="none" lIns="91440" tIns="45720" rIns="91440" bIns="45720" numCol="1" rtlCol="0" anchor="ctr"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1" sz="1800" b="0" i="0" u="none" strike="noStrike" cap="none" normalizeH="0" baseline="0" smtClean="0">
            <a:ln>
              <a:noFill/>
            </a:ln>
            <a:solidFill>
              <a:schemeClr val="tx1"/>
            </a:solidFill>
            <a:effectLst/>
            <a:latin typeface="Arial" charset="0"/>
            <a:ea typeface="ＭＳ Ｐゴシック" pitchFamily="50" charset="-128"/>
          </a:defRPr>
        </a:defPPr>
      </a:lstStyle>
    </a:spDef>
    <a:lnDef>
      <a:spPr bwMode="auto">
        <a:xfrm>
          <a:off x="0" y="0"/>
          <a:ext cx="1" cy="1"/>
        </a:xfrm>
        <a:custGeom>
          <a:avLst/>
          <a:gdLst/>
          <a:ahLst/>
          <a:cxnLst/>
          <a:rect l="0" t="0" r="0" b="0"/>
          <a:pathLst/>
        </a:custGeom>
        <a:gradFill rotWithShape="0">
          <a:gsLst>
            <a:gs pos="0">
              <a:schemeClr val="bg1"/>
            </a:gs>
            <a:gs pos="100000">
              <a:schemeClr val="accent1"/>
            </a:gs>
          </a:gsLst>
          <a:path path="rect">
            <a:fillToRect l="50000" t="50000" r="50000" b="50000"/>
          </a:path>
        </a:gradFill>
        <a:ln w="9525"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1" lang="ja-JP" altLang="en-US" sz="1800" b="0" i="0" u="none" strike="noStrike" cap="none" normalizeH="0" baseline="0" smtClean="0">
            <a:ln>
              <a:noFill/>
            </a:ln>
            <a:solidFill>
              <a:schemeClr val="tx1"/>
            </a:solidFill>
            <a:effectLst/>
            <a:latin typeface="Arial" charset="0"/>
            <a:ea typeface="ＭＳ Ｐゴシック" pitchFamily="50" charset="-128"/>
          </a:defRPr>
        </a:defPPr>
      </a:lstStyle>
    </a:lnDef>
  </a:objectDefaults>
  <a:extraClrSchemeLst>
    <a:extraClrScheme>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標準デザイン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標準デザイン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標準デザイン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標準デザイン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標準デザイン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標準デザイン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標準デザイン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標準デザイン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標準デザイン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標準デザイン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標準デザイン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ユーザー定義 34">
      <a:majorFont>
        <a:latin typeface="Meiryo UI"/>
        <a:ea typeface="Meiryo UI"/>
        <a:cs typeface=""/>
      </a:majorFont>
      <a:minorFont>
        <a:latin typeface="Meiryo UI"/>
        <a:ea typeface="Meiryo UI"/>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テーマ">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14994</TotalTime>
  <Words>1188</Words>
  <Application>Microsoft Office PowerPoint</Application>
  <PresentationFormat>ユーザー設定</PresentationFormat>
  <Paragraphs>147</Paragraphs>
  <Slides>10</Slides>
  <Notes>9</Notes>
  <HiddenSlides>0</HiddenSlides>
  <MMClips>0</MMClips>
  <ScaleCrop>false</ScaleCrop>
  <HeadingPairs>
    <vt:vector size="6" baseType="variant">
      <vt:variant>
        <vt:lpstr>使用されているフォント</vt:lpstr>
      </vt:variant>
      <vt:variant>
        <vt:i4>3</vt:i4>
      </vt:variant>
      <vt:variant>
        <vt:lpstr>テーマ</vt:lpstr>
      </vt:variant>
      <vt:variant>
        <vt:i4>2</vt:i4>
      </vt:variant>
      <vt:variant>
        <vt:lpstr>スライド タイトル</vt:lpstr>
      </vt:variant>
      <vt:variant>
        <vt:i4>10</vt:i4>
      </vt:variant>
    </vt:vector>
  </HeadingPairs>
  <TitlesOfParts>
    <vt:vector size="15" baseType="lpstr">
      <vt:lpstr>Meiryo UI</vt:lpstr>
      <vt:lpstr>ＭＳ Ｐゴシック</vt:lpstr>
      <vt:lpstr>Arial</vt:lpstr>
      <vt:lpstr>標準デザイン</vt:lpstr>
      <vt:lpstr>Office テーマ</vt:lpstr>
      <vt:lpstr>令和7年度 木質系新素材の開発加速化対策 事業概要</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牛木 圭介</cp:lastModifiedBy>
  <cp:revision>925</cp:revision>
  <cp:lastPrinted>2021-01-14T07:44:10Z</cp:lastPrinted>
  <dcterms:created xsi:type="dcterms:W3CDTF">2005-11-16T02:38:45Z</dcterms:created>
  <dcterms:modified xsi:type="dcterms:W3CDTF">2026-03-26T11:36:51Z</dcterms:modified>
</cp:coreProperties>
</file>