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7662" autoAdjust="0"/>
  </p:normalViewPr>
  <p:slideViewPr>
    <p:cSldViewPr snapToGrid="0">
      <p:cViewPr varScale="1">
        <p:scale>
          <a:sx n="118" d="100"/>
          <a:sy n="118" d="100"/>
        </p:scale>
        <p:origin x="1026" y="84"/>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3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a:t>
            </a:r>
            <a:r>
              <a:rPr lang="en-US" altLang="ja-JP" sz="2800" b="1" dirty="0">
                <a:latin typeface="Meiryo UI" panose="020B0604030504040204" pitchFamily="50" charset="-128"/>
                <a:ea typeface="Meiryo UI" panose="020B0604030504040204" pitchFamily="50" charset="-128"/>
              </a:rPr>
              <a:t>7</a:t>
            </a:r>
            <a:r>
              <a:rPr lang="ja-JP" altLang="en-US" sz="2800" b="1" dirty="0">
                <a:latin typeface="Meiryo UI" panose="020B0604030504040204" pitchFamily="50" charset="-128"/>
                <a:ea typeface="Meiryo UI" panose="020B0604030504040204" pitchFamily="50" charset="-128"/>
              </a:rPr>
              <a:t>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a:t>
            </a:r>
            <a:r>
              <a:rPr lang="en-US" altLang="ja-JP" sz="2400" dirty="0">
                <a:solidFill>
                  <a:srgbClr val="000000"/>
                </a:solidFill>
              </a:rPr>
              <a:t>7</a:t>
            </a:r>
            <a:r>
              <a:rPr lang="ja-JP" altLang="en-US" sz="2400" dirty="0">
                <a:solidFill>
                  <a:srgbClr val="FF0000"/>
                </a:solidFill>
              </a:rPr>
              <a:t>（～</a:t>
            </a:r>
            <a:r>
              <a:rPr lang="en-US" altLang="ja-JP" sz="2400" dirty="0">
                <a:solidFill>
                  <a:srgbClr val="FF0000"/>
                </a:solidFill>
              </a:rPr>
              <a:t>9</a:t>
            </a:r>
            <a:r>
              <a:rPr lang="ja-JP" altLang="en-US" sz="2400" dirty="0">
                <a:solidFill>
                  <a:srgbClr val="FF0000"/>
                </a:solidFill>
              </a:rPr>
              <a:t>）</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　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467997"/>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076031" y="2534315"/>
            <a:ext cx="4984151" cy="341482"/>
          </a:xfrm>
          <a:prstGeom prst="accentCallout2">
            <a:avLst>
              <a:gd name="adj1" fmla="val 13660"/>
              <a:gd name="adj2" fmla="val 1014"/>
              <a:gd name="adj3" fmla="val 15342"/>
              <a:gd name="adj4" fmla="val -7349"/>
              <a:gd name="adj5" fmla="val 122880"/>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事業名は「○○○実証事業」となるよう定めてください。様式</a:t>
            </a:r>
            <a:r>
              <a:rPr kumimoji="1" lang="en-US" altLang="ja-JP" sz="1200" dirty="0">
                <a:solidFill>
                  <a:srgbClr val="FF0000"/>
                </a:solidFill>
                <a:latin typeface="Meiryo UI" panose="020B0604030504040204" pitchFamily="50" charset="-128"/>
                <a:ea typeface="Meiryo UI" panose="020B0604030504040204" pitchFamily="50" charset="-128"/>
              </a:rPr>
              <a:t>3</a:t>
            </a:r>
            <a:r>
              <a:rPr kumimoji="1" lang="ja-JP" altLang="en-US" sz="1200" dirty="0">
                <a:solidFill>
                  <a:srgbClr val="FF0000"/>
                </a:solidFill>
                <a:latin typeface="Meiryo UI" panose="020B0604030504040204" pitchFamily="50" charset="-128"/>
                <a:ea typeface="Meiryo UI" panose="020B0604030504040204" pitchFamily="50" charset="-128"/>
              </a:rPr>
              <a:t>（実施計画書）の実証事業名と統一してください。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3963329627"/>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2255229">
                  <a:extLst>
                    <a:ext uri="{9D8B030D-6E8A-4147-A177-3AD203B41FA5}">
                      <a16:colId xmlns:a16="http://schemas.microsoft.com/office/drawing/2014/main" val="20000"/>
                    </a:ext>
                  </a:extLst>
                </a:gridCol>
                <a:gridCol w="2080714">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年度</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作成してください。本ページは対象事業①と③用です。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096573"/>
            <a:ext cx="977900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zh-TW" altLang="en-US" sz="1400" dirty="0">
                <a:latin typeface="Meiryo UI" panose="020B0604030504040204" pitchFamily="50" charset="-128"/>
                <a:ea typeface="Meiryo UI" panose="020B0604030504040204" pitchFamily="50" charset="-128"/>
              </a:rPr>
              <a:t>本事業（応募事業者）</a:t>
            </a:r>
            <a:r>
              <a:rPr lang="ja-JP" altLang="en-US" sz="1400" dirty="0">
                <a:latin typeface="Meiryo UI" panose="020B0604030504040204" pitchFamily="50" charset="-128"/>
                <a:ea typeface="Meiryo UI" panose="020B0604030504040204" pitchFamily="50" charset="-128"/>
              </a:rPr>
              <a:t>におけるリサイクル対象原料の調達可能量、調達ルートとリサイクルされた製品の市場規模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473771"/>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a:t>
            </a:r>
            <a:r>
              <a:rPr lang="zh-TW" altLang="en-US" sz="1200" dirty="0">
                <a:solidFill>
                  <a:srgbClr val="FF0000"/>
                </a:solidFill>
                <a:latin typeface="Meiryo UI" panose="020B0604030504040204" pitchFamily="50" charset="-128"/>
                <a:ea typeface="Meiryo UI" panose="020B0604030504040204" pitchFamily="50" charset="-128"/>
              </a:rPr>
              <a:t>（応募事業者）</a:t>
            </a:r>
            <a:r>
              <a:rPr lang="ja-JP" altLang="en-US" sz="1200" dirty="0">
                <a:solidFill>
                  <a:srgbClr val="FF0000"/>
                </a:solidFill>
                <a:latin typeface="Meiryo UI" panose="020B0604030504040204" pitchFamily="50" charset="-128"/>
                <a:ea typeface="Meiryo UI" panose="020B0604030504040204" pitchFamily="50" charset="-128"/>
              </a:rPr>
              <a:t>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1875252976"/>
              </p:ext>
            </p:extLst>
          </p:nvPr>
        </p:nvGraphicFramePr>
        <p:xfrm>
          <a:off x="424436" y="240598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年度</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92939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44532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807524210"/>
              </p:ext>
            </p:extLst>
          </p:nvPr>
        </p:nvGraphicFramePr>
        <p:xfrm>
          <a:off x="424436" y="526752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作成してください。本ページは対象事業②と④用です。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スライド程度</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スライド程度</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928819997"/>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R8</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R9</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スライド程度</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197722892"/>
              </p:ext>
            </p:extLst>
          </p:nvPr>
        </p:nvGraphicFramePr>
        <p:xfrm>
          <a:off x="301625" y="919737"/>
          <a:ext cx="9629775" cy="1788550"/>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0</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実証設備導入</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57639132"/>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７年度の実施スケジュール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98563"/>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８年度の実施スケジュール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757571715"/>
              </p:ext>
            </p:extLst>
          </p:nvPr>
        </p:nvGraphicFramePr>
        <p:xfrm>
          <a:off x="298450" y="3004950"/>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4275136" y="1616106"/>
            <a:ext cx="310726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4474464" y="1866357"/>
            <a:ext cx="3149392"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5029200" y="2115786"/>
            <a:ext cx="3217252"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077712" y="2357964"/>
            <a:ext cx="2218522" cy="8516"/>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649689"/>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4167136" y="132087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3897970" y="113898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539856"/>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357964"/>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50188"/>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5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14729"/>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62020"/>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209103"/>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7129" y="4538069"/>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906378"/>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9654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14653"/>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041694"/>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９年度の実施スケジュール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3217046073"/>
              </p:ext>
            </p:extLst>
          </p:nvPr>
        </p:nvGraphicFramePr>
        <p:xfrm>
          <a:off x="295578" y="5365336"/>
          <a:ext cx="9629775" cy="1206566"/>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3" name="直線矢印コネクタ 2">
            <a:extLst>
              <a:ext uri="{FF2B5EF4-FFF2-40B4-BE49-F238E27FC236}">
                <a16:creationId xmlns:a16="http://schemas.microsoft.com/office/drawing/2014/main" id="{21E3A727-678F-A729-B837-8C924FB9E354}"/>
              </a:ext>
            </a:extLst>
          </p:cNvPr>
          <p:cNvCxnSpPr>
            <a:cxnSpLocks/>
          </p:cNvCxnSpPr>
          <p:nvPr/>
        </p:nvCxnSpPr>
        <p:spPr>
          <a:xfrm>
            <a:off x="2439168" y="5810149"/>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7" name="直線矢印コネクタ 26">
            <a:extLst>
              <a:ext uri="{FF2B5EF4-FFF2-40B4-BE49-F238E27FC236}">
                <a16:creationId xmlns:a16="http://schemas.microsoft.com/office/drawing/2014/main" id="{68E99CFD-E848-6DCE-31C6-40A8DBF6F22C}"/>
              </a:ext>
            </a:extLst>
          </p:cNvPr>
          <p:cNvCxnSpPr>
            <a:cxnSpLocks/>
          </p:cNvCxnSpPr>
          <p:nvPr/>
        </p:nvCxnSpPr>
        <p:spPr>
          <a:xfrm>
            <a:off x="3043600" y="6221319"/>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8" name="直線矢印コネクタ 27">
            <a:extLst>
              <a:ext uri="{FF2B5EF4-FFF2-40B4-BE49-F238E27FC236}">
                <a16:creationId xmlns:a16="http://schemas.microsoft.com/office/drawing/2014/main" id="{C3970541-D69C-B2F1-7A1A-D25E29085365}"/>
              </a:ext>
            </a:extLst>
          </p:cNvPr>
          <p:cNvCxnSpPr>
            <a:cxnSpLocks/>
          </p:cNvCxnSpPr>
          <p:nvPr/>
        </p:nvCxnSpPr>
        <p:spPr>
          <a:xfrm>
            <a:off x="3831212" y="6507424"/>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9" name="テキスト ボックス 28">
            <a:extLst>
              <a:ext uri="{FF2B5EF4-FFF2-40B4-BE49-F238E27FC236}">
                <a16:creationId xmlns:a16="http://schemas.microsoft.com/office/drawing/2014/main" id="{67300232-42D7-E63F-0F69-7A54DB46A9B3}"/>
              </a:ext>
            </a:extLst>
          </p:cNvPr>
          <p:cNvSpPr txBox="1"/>
          <p:nvPr/>
        </p:nvSpPr>
        <p:spPr>
          <a:xfrm>
            <a:off x="8006447" y="6123076"/>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30" name="二等辺三角形 29">
            <a:extLst>
              <a:ext uri="{FF2B5EF4-FFF2-40B4-BE49-F238E27FC236}">
                <a16:creationId xmlns:a16="http://schemas.microsoft.com/office/drawing/2014/main" id="{A12B27B9-97B1-A19A-1BD7-01BC9A29CAC4}"/>
              </a:ext>
            </a:extLst>
          </p:cNvPr>
          <p:cNvSpPr/>
          <p:nvPr/>
        </p:nvSpPr>
        <p:spPr bwMode="auto">
          <a:xfrm flipV="1">
            <a:off x="8300136" y="6330497"/>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cxnSp>
        <p:nvCxnSpPr>
          <p:cNvPr id="22625" name="直線矢印コネクタ 22624">
            <a:extLst>
              <a:ext uri="{FF2B5EF4-FFF2-40B4-BE49-F238E27FC236}">
                <a16:creationId xmlns:a16="http://schemas.microsoft.com/office/drawing/2014/main" id="{6708794E-372A-324C-522C-807A9D8EA096}"/>
              </a:ext>
            </a:extLst>
          </p:cNvPr>
          <p:cNvCxnSpPr>
            <a:cxnSpLocks/>
          </p:cNvCxnSpPr>
          <p:nvPr/>
        </p:nvCxnSpPr>
        <p:spPr>
          <a:xfrm>
            <a:off x="4247620" y="1362722"/>
            <a:ext cx="1830092" cy="709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10299" y="264809"/>
            <a:ext cx="7716328" cy="646331"/>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・実証内容を基に、事業の実施体制（役割）、及び経費（年度ごと、消費税別、円単位、補助金額は千円未満切捨て）を記載してください（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312325212"/>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R7</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R8</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R9</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 </a:t>
                      </a:r>
                      <a:r>
                        <a:rPr kumimoji="1" lang="en-US" altLang="ja-JP" sz="1200" dirty="0">
                          <a:latin typeface="Meiryo UI" panose="020B0604030504040204" pitchFamily="50" charset="-128"/>
                          <a:ea typeface="Meiryo UI" panose="020B0604030504040204" pitchFamily="50" charset="-128"/>
                        </a:rPr>
                        <a:t>(=</a:t>
                      </a: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1227595438"/>
              </p:ext>
            </p:extLst>
          </p:nvPr>
        </p:nvGraphicFramePr>
        <p:xfrm>
          <a:off x="300037" y="5478494"/>
          <a:ext cx="9575799" cy="1577190"/>
        </p:xfrm>
        <a:graphic>
          <a:graphicData uri="http://schemas.openxmlformats.org/drawingml/2006/table">
            <a:tbl>
              <a:tblPr firstRow="1" bandRow="1">
                <a:tableStyleId>{5C22544A-7EE6-4342-B048-85BDC9FD1C3A}</a:tableStyleId>
              </a:tblPr>
              <a:tblGrid>
                <a:gridCol w="2745088">
                  <a:extLst>
                    <a:ext uri="{9D8B030D-6E8A-4147-A177-3AD203B41FA5}">
                      <a16:colId xmlns:a16="http://schemas.microsoft.com/office/drawing/2014/main" val="20000"/>
                    </a:ext>
                  </a:extLst>
                </a:gridCol>
                <a:gridCol w="6830711">
                  <a:extLst>
                    <a:ext uri="{9D8B030D-6E8A-4147-A177-3AD203B41FA5}">
                      <a16:colId xmlns:a16="http://schemas.microsoft.com/office/drawing/2014/main" val="20001"/>
                    </a:ext>
                  </a:extLst>
                </a:gridCol>
              </a:tblGrid>
              <a:tr h="221301">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1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63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35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eiryo UI" panose="020B0604030504040204" pitchFamily="50" charset="-128"/>
                          <a:ea typeface="Meiryo UI" panose="020B0604030504040204" pitchFamily="50" charset="-128"/>
                        </a:rPr>
                        <a:t>実証実施場所</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209176"/>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150441"/>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6" y="4857331"/>
            <a:ext cx="66891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　実証規模の妥当性について理由、根拠を具体的に記載してください。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・実証を予定している場所に関する情報（住所、特記事項等）を記載してください。 </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82" name="正方形/長方形 81">
            <a:extLst>
              <a:ext uri="{FF2B5EF4-FFF2-40B4-BE49-F238E27FC236}">
                <a16:creationId xmlns:a16="http://schemas.microsoft.com/office/drawing/2014/main" id="{447F00A3-A34A-D05F-2A1A-3DA60862BC3F}"/>
              </a:ext>
            </a:extLst>
          </p:cNvPr>
          <p:cNvSpPr/>
          <p:nvPr/>
        </p:nvSpPr>
        <p:spPr bwMode="auto">
          <a:xfrm>
            <a:off x="8562812" y="1735722"/>
            <a:ext cx="1439813" cy="198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bwMode="auto">
          <a:xfrm>
            <a:off x="644525" y="1743075"/>
            <a:ext cx="5487452" cy="19716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bwMode="auto">
          <a:xfrm>
            <a:off x="6394450" y="1636713"/>
            <a:ext cx="1804988" cy="998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bwMode="auto">
          <a:xfrm>
            <a:off x="246644" y="172823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04" name="右中かっこ 103">
            <a:extLst>
              <a:ext uri="{FF2B5EF4-FFF2-40B4-BE49-F238E27FC236}">
                <a16:creationId xmlns:a16="http://schemas.microsoft.com/office/drawing/2014/main" id="{AB504AD8-EF8D-2BE8-636B-85D6DD7A167E}"/>
              </a:ext>
            </a:extLst>
          </p:cNvPr>
          <p:cNvSpPr/>
          <p:nvPr/>
        </p:nvSpPr>
        <p:spPr bwMode="auto">
          <a:xfrm rot="5400000">
            <a:off x="3291437" y="1061487"/>
            <a:ext cx="202099" cy="54959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bwMode="auto">
          <a:xfrm>
            <a:off x="2919413" y="3962400"/>
            <a:ext cx="1063625"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bwMode="auto">
          <a:xfrm rot="5400000">
            <a:off x="6450806" y="3434557"/>
            <a:ext cx="212725" cy="76676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bwMode="auto">
          <a:xfrm rot="5400000">
            <a:off x="7258845" y="3450431"/>
            <a:ext cx="214312" cy="75247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bwMode="auto">
          <a:xfrm rot="5400000">
            <a:off x="7985126" y="3516312"/>
            <a:ext cx="214312" cy="6207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bwMode="auto">
          <a:xfrm rot="5400000">
            <a:off x="9162943" y="3110018"/>
            <a:ext cx="222250" cy="14571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bwMode="auto">
          <a:xfrm>
            <a:off x="6353175"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bwMode="auto">
          <a:xfrm>
            <a:off x="713740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bwMode="auto">
          <a:xfrm>
            <a:off x="788035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bwMode="auto">
          <a:xfrm>
            <a:off x="8574088" y="3986213"/>
            <a:ext cx="1290637" cy="233362"/>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bwMode="auto">
          <a:xfrm rot="16200000" flipV="1">
            <a:off x="7188200" y="131762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grpSp>
        <p:nvGrpSpPr>
          <p:cNvPr id="30" name="グループ化 29">
            <a:extLst>
              <a:ext uri="{FF2B5EF4-FFF2-40B4-BE49-F238E27FC236}">
                <a16:creationId xmlns:a16="http://schemas.microsoft.com/office/drawing/2014/main" id="{B117F9AB-574A-8EAA-0808-123269E4DB65}"/>
              </a:ext>
            </a:extLst>
          </p:cNvPr>
          <p:cNvGrpSpPr/>
          <p:nvPr/>
        </p:nvGrpSpPr>
        <p:grpSpPr>
          <a:xfrm>
            <a:off x="682537" y="2100263"/>
            <a:ext cx="3084264" cy="514350"/>
            <a:chOff x="682536" y="2100263"/>
            <a:chExt cx="3084263" cy="514350"/>
          </a:xfrm>
        </p:grpSpPr>
        <p:sp>
          <p:nvSpPr>
            <p:cNvPr id="86" name="テキスト ボックス 5">
              <a:extLst>
                <a:ext uri="{FF2B5EF4-FFF2-40B4-BE49-F238E27FC236}">
                  <a16:creationId xmlns:a16="http://schemas.microsoft.com/office/drawing/2014/main" id="{874F3B4F-AC49-CAFF-76E7-AE5FC8EC9A5D}"/>
                </a:ext>
              </a:extLst>
            </p:cNvPr>
            <p:cNvSpPr txBox="1"/>
            <p:nvPr/>
          </p:nvSpPr>
          <p:spPr bwMode="auto">
            <a:xfrm>
              <a:off x="682536" y="2100263"/>
              <a:ext cx="1138327"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植物資源</a:t>
              </a:r>
              <a:r>
                <a:rPr lang="en-US" altLang="ja-JP" sz="900" dirty="0">
                  <a:solidFill>
                    <a:sysClr val="windowText" lastClr="000000"/>
                  </a:solidFill>
                  <a:latin typeface="Meiryo UI" panose="020B0604030504040204" pitchFamily="50" charset="-128"/>
                  <a:ea typeface="Meiryo UI" panose="020B0604030504040204" pitchFamily="50" charset="-128"/>
                </a:rPr>
                <a:t>A</a:t>
              </a:r>
              <a:r>
                <a:rPr lang="ja-JP" altLang="en-US" sz="900" dirty="0">
                  <a:solidFill>
                    <a:sysClr val="windowText" lastClr="000000"/>
                  </a:solidFill>
                  <a:latin typeface="Meiryo UI" panose="020B0604030504040204" pitchFamily="50" charset="-128"/>
                  <a:ea typeface="Meiryo UI" panose="020B0604030504040204" pitchFamily="50" charset="-128"/>
                </a:rPr>
                <a:t>の栽培、物質</a:t>
              </a:r>
              <a:r>
                <a:rPr lang="en-US" altLang="ja-JP" sz="900" dirty="0">
                  <a:solidFill>
                    <a:sysClr val="windowText" lastClr="000000"/>
                  </a:solidFill>
                  <a:latin typeface="Meiryo UI" panose="020B0604030504040204" pitchFamily="50" charset="-128"/>
                  <a:ea typeface="Meiryo UI" panose="020B0604030504040204" pitchFamily="50" charset="-128"/>
                </a:rPr>
                <a:t>B</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米国・ブラジル</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bwMode="auto">
            <a:xfrm>
              <a:off x="2474779" y="2170907"/>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米国</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bwMode="auto">
            <a:xfrm>
              <a:off x="1940057" y="2242022"/>
              <a:ext cx="415528"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1" name="テキスト ボックス 93">
              <a:extLst>
                <a:ext uri="{FF2B5EF4-FFF2-40B4-BE49-F238E27FC236}">
                  <a16:creationId xmlns:a16="http://schemas.microsoft.com/office/drawing/2014/main" id="{BC255C91-06DE-4AD3-8366-952BA7D676F5}"/>
                </a:ext>
              </a:extLst>
            </p:cNvPr>
            <p:cNvSpPr txBox="1"/>
            <p:nvPr/>
          </p:nvSpPr>
          <p:spPr bwMode="auto">
            <a:xfrm>
              <a:off x="3352799" y="224202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1" name="グループ化 30">
            <a:extLst>
              <a:ext uri="{FF2B5EF4-FFF2-40B4-BE49-F238E27FC236}">
                <a16:creationId xmlns:a16="http://schemas.microsoft.com/office/drawing/2014/main" id="{FBA4B503-02E2-759F-6748-8A6A8818C588}"/>
              </a:ext>
            </a:extLst>
          </p:cNvPr>
          <p:cNvGrpSpPr/>
          <p:nvPr/>
        </p:nvGrpSpPr>
        <p:grpSpPr>
          <a:xfrm>
            <a:off x="682537" y="2953630"/>
            <a:ext cx="3086052" cy="514350"/>
            <a:chOff x="698152" y="2960688"/>
            <a:chExt cx="3068648" cy="514350"/>
          </a:xfrm>
        </p:grpSpPr>
        <p:sp>
          <p:nvSpPr>
            <p:cNvPr id="89" name="テキスト ボックス 8">
              <a:extLst>
                <a:ext uri="{FF2B5EF4-FFF2-40B4-BE49-F238E27FC236}">
                  <a16:creationId xmlns:a16="http://schemas.microsoft.com/office/drawing/2014/main" id="{4E020CD6-9E4E-C248-F12B-3193E22FFA04}"/>
                </a:ext>
              </a:extLst>
            </p:cNvPr>
            <p:cNvSpPr txBox="1"/>
            <p:nvPr/>
          </p:nvSpPr>
          <p:spPr bwMode="auto">
            <a:xfrm>
              <a:off x="698152" y="2960688"/>
              <a:ext cx="1138585"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bwMode="auto">
            <a:xfrm>
              <a:off x="2479562" y="3031332"/>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8" name="テキスト ボックス 88">
              <a:extLst>
                <a:ext uri="{FF2B5EF4-FFF2-40B4-BE49-F238E27FC236}">
                  <a16:creationId xmlns:a16="http://schemas.microsoft.com/office/drawing/2014/main" id="{62036F55-33F4-8A92-40BD-3F9B7AA60E71}"/>
                </a:ext>
              </a:extLst>
            </p:cNvPr>
            <p:cNvSpPr txBox="1"/>
            <p:nvPr/>
          </p:nvSpPr>
          <p:spPr bwMode="auto">
            <a:xfrm>
              <a:off x="1951150" y="3102447"/>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bwMode="auto">
            <a:xfrm>
              <a:off x="3352800" y="3102663"/>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2" name="グループ化 31">
            <a:extLst>
              <a:ext uri="{FF2B5EF4-FFF2-40B4-BE49-F238E27FC236}">
                <a16:creationId xmlns:a16="http://schemas.microsoft.com/office/drawing/2014/main" id="{E458482A-3EB8-97C9-CC09-AD37049EA877}"/>
              </a:ext>
            </a:extLst>
          </p:cNvPr>
          <p:cNvGrpSpPr/>
          <p:nvPr/>
        </p:nvGrpSpPr>
        <p:grpSpPr>
          <a:xfrm>
            <a:off x="3892345" y="2171785"/>
            <a:ext cx="1310143" cy="374650"/>
            <a:chOff x="3885406" y="2166229"/>
            <a:chExt cx="1310143" cy="374650"/>
          </a:xfrm>
        </p:grpSpPr>
        <p:sp>
          <p:nvSpPr>
            <p:cNvPr id="88" name="テキスト ボックス 7">
              <a:extLst>
                <a:ext uri="{FF2B5EF4-FFF2-40B4-BE49-F238E27FC236}">
                  <a16:creationId xmlns:a16="http://schemas.microsoft.com/office/drawing/2014/main" id="{923B5489-D2A3-DF30-7DCB-404378BABA18}"/>
                </a:ext>
              </a:extLst>
            </p:cNvPr>
            <p:cNvSpPr txBox="1"/>
            <p:nvPr/>
          </p:nvSpPr>
          <p:spPr bwMode="auto">
            <a:xfrm>
              <a:off x="3885406" y="2166229"/>
              <a:ext cx="760412" cy="374650"/>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物質</a:t>
              </a:r>
              <a:r>
                <a:rPr lang="en-US" altLang="ja-JP" sz="900" b="1" dirty="0">
                  <a:solidFill>
                    <a:schemeClr val="bg1"/>
                  </a:solidFill>
                  <a:latin typeface="Meiryo UI" panose="020B0604030504040204" pitchFamily="50" charset="-128"/>
                  <a:ea typeface="Meiryo UI" panose="020B0604030504040204" pitchFamily="50" charset="-128"/>
                </a:rPr>
                <a:t>D</a:t>
              </a:r>
              <a:r>
                <a:rPr lang="ja-JP" altLang="en-US" sz="900" b="1" dirty="0">
                  <a:solidFill>
                    <a:schemeClr val="bg1"/>
                  </a:solidFill>
                  <a:latin typeface="Meiryo UI" panose="020B0604030504040204" pitchFamily="50" charset="-128"/>
                  <a:ea typeface="Meiryo UI" panose="020B0604030504040204" pitchFamily="50" charset="-128"/>
                </a:rPr>
                <a:t>製造</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127" name="テキスト ボックス 98">
              <a:extLst>
                <a:ext uri="{FF2B5EF4-FFF2-40B4-BE49-F238E27FC236}">
                  <a16:creationId xmlns:a16="http://schemas.microsoft.com/office/drawing/2014/main" id="{6A0241C4-03E1-64DC-3307-DD92E692CE4C}"/>
                </a:ext>
              </a:extLst>
            </p:cNvPr>
            <p:cNvSpPr txBox="1"/>
            <p:nvPr/>
          </p:nvSpPr>
          <p:spPr bwMode="auto">
            <a:xfrm>
              <a:off x="4781549" y="223835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91" name="テキスト ボックス 10">
            <a:extLst>
              <a:ext uri="{FF2B5EF4-FFF2-40B4-BE49-F238E27FC236}">
                <a16:creationId xmlns:a16="http://schemas.microsoft.com/office/drawing/2014/main" id="{73DD2335-FD51-5598-4381-9C944607ABED}"/>
              </a:ext>
            </a:extLst>
          </p:cNvPr>
          <p:cNvSpPr txBox="1"/>
          <p:nvPr/>
        </p:nvSpPr>
        <p:spPr bwMode="auto">
          <a:xfrm>
            <a:off x="4997448" y="2691125"/>
            <a:ext cx="538559"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重合</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bwMode="auto">
          <a:xfrm>
            <a:off x="6196251" y="2689260"/>
            <a:ext cx="695325" cy="373062"/>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bwMode="auto">
          <a:xfrm>
            <a:off x="7018938" y="2688466"/>
            <a:ext cx="652462"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bwMode="auto">
          <a:xfrm>
            <a:off x="7798762" y="2688466"/>
            <a:ext cx="596900"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bwMode="auto">
          <a:xfrm>
            <a:off x="5658901" y="2760375"/>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730" name="グループ化 27729">
            <a:extLst>
              <a:ext uri="{FF2B5EF4-FFF2-40B4-BE49-F238E27FC236}">
                <a16:creationId xmlns:a16="http://schemas.microsoft.com/office/drawing/2014/main" id="{2C02A4C0-30C8-F3DC-6A65-52516EEE329F}"/>
              </a:ext>
            </a:extLst>
          </p:cNvPr>
          <p:cNvGrpSpPr/>
          <p:nvPr/>
        </p:nvGrpSpPr>
        <p:grpSpPr>
          <a:xfrm>
            <a:off x="8712592" y="2305801"/>
            <a:ext cx="1250558" cy="373063"/>
            <a:chOff x="8536550" y="2100263"/>
            <a:chExt cx="1250558" cy="373063"/>
          </a:xfrm>
        </p:grpSpPr>
        <p:sp>
          <p:nvSpPr>
            <p:cNvPr id="95" name="テキスト ボックス 14">
              <a:extLst>
                <a:ext uri="{FF2B5EF4-FFF2-40B4-BE49-F238E27FC236}">
                  <a16:creationId xmlns:a16="http://schemas.microsoft.com/office/drawing/2014/main" id="{A7472D80-77E1-C7BE-291B-3B3D8A740535}"/>
                </a:ext>
              </a:extLst>
            </p:cNvPr>
            <p:cNvSpPr txBox="1"/>
            <p:nvPr/>
          </p:nvSpPr>
          <p:spPr bwMode="auto">
            <a:xfrm>
              <a:off x="9098354" y="2100263"/>
              <a:ext cx="688754"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0" name="テキスト ボックス 155">
              <a:extLst>
                <a:ext uri="{FF2B5EF4-FFF2-40B4-BE49-F238E27FC236}">
                  <a16:creationId xmlns:a16="http://schemas.microsoft.com/office/drawing/2014/main" id="{9CF601BC-BC5F-EE0F-C0F8-355C428CF21D}"/>
                </a:ext>
              </a:extLst>
            </p:cNvPr>
            <p:cNvSpPr txBox="1"/>
            <p:nvPr/>
          </p:nvSpPr>
          <p:spPr bwMode="auto">
            <a:xfrm>
              <a:off x="8536550" y="217159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732" name="グループ化 27731">
            <a:extLst>
              <a:ext uri="{FF2B5EF4-FFF2-40B4-BE49-F238E27FC236}">
                <a16:creationId xmlns:a16="http://schemas.microsoft.com/office/drawing/2014/main" id="{10E58A9F-F4A6-258A-A715-D6FD45CF3378}"/>
              </a:ext>
            </a:extLst>
          </p:cNvPr>
          <p:cNvGrpSpPr/>
          <p:nvPr/>
        </p:nvGrpSpPr>
        <p:grpSpPr>
          <a:xfrm>
            <a:off x="8712592" y="3199136"/>
            <a:ext cx="1249407" cy="374650"/>
            <a:chOff x="8620127" y="2919413"/>
            <a:chExt cx="1196485" cy="374650"/>
          </a:xfrm>
        </p:grpSpPr>
        <p:sp>
          <p:nvSpPr>
            <p:cNvPr id="96" name="テキスト ボックス 15">
              <a:extLst>
                <a:ext uri="{FF2B5EF4-FFF2-40B4-BE49-F238E27FC236}">
                  <a16:creationId xmlns:a16="http://schemas.microsoft.com/office/drawing/2014/main" id="{8E7E72F8-2D81-B056-59BC-BAA957CBD4CB}"/>
                </a:ext>
              </a:extLst>
            </p:cNvPr>
            <p:cNvSpPr txBox="1"/>
            <p:nvPr/>
          </p:nvSpPr>
          <p:spPr bwMode="auto">
            <a:xfrm>
              <a:off x="9158137" y="2919413"/>
              <a:ext cx="658475" cy="3746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bwMode="auto">
            <a:xfrm>
              <a:off x="8620127" y="2991538"/>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29113"/>
            <a:ext cx="9759739" cy="2581274"/>
            <a:chOff x="-797498" y="3783337"/>
            <a:chExt cx="11443192" cy="3026679"/>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957268" y="3960173"/>
              <a:ext cx="1688426"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468111"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82014" y="4349460"/>
              <a:ext cx="1341458"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28937" y="4429501"/>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484422" y="4349460"/>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物質</a:t>
              </a:r>
              <a:r>
                <a:rPr lang="en-US" altLang="ja-JP" sz="900" dirty="0">
                  <a:solidFill>
                    <a:sysClr val="windowText" lastClr="000000"/>
                  </a:solidFill>
                  <a:latin typeface="Meiryo UI" panose="020B0604030504040204" pitchFamily="50" charset="-128"/>
                  <a:ea typeface="Meiryo UI" panose="020B0604030504040204" pitchFamily="50" charset="-128"/>
                </a:rPr>
                <a:t>D</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82013" y="5341352"/>
              <a:ext cx="1341457"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28937" y="5421394"/>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18510" y="4922531"/>
              <a:ext cx="673802" cy="43056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180688" y="4918310"/>
              <a:ext cx="814646"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146103" y="4918310"/>
              <a:ext cx="763994"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60865" y="4918310"/>
              <a:ext cx="700680"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89006"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89006" y="5556346"/>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95334" y="5137812"/>
              <a:ext cx="15076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910098" y="5137812"/>
              <a:ext cx="15076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45646" y="3146094"/>
              <a:ext cx="256644" cy="64867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484003" y="5946338"/>
              <a:ext cx="243847" cy="8990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30492" y="5971467"/>
              <a:ext cx="247570" cy="8822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283911" y="6041267"/>
              <a:ext cx="243846" cy="72778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703745" y="5553958"/>
              <a:ext cx="190330" cy="1693559"/>
            </a:xfrm>
            <a:prstGeom prst="rightBrace">
              <a:avLst>
                <a:gd name="adj1" fmla="val 8333"/>
                <a:gd name="adj2" fmla="val 50436"/>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72431" y="6495903"/>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8800662" y="6496833"/>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199375" y="4429124"/>
              <a:ext cx="489632" cy="2706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cxnSpLocks/>
              <a:stCxn id="139" idx="3"/>
              <a:endCxn id="163" idx="1"/>
            </p:cNvCxnSpPr>
            <p:nvPr/>
          </p:nvCxnSpPr>
          <p:spPr>
            <a:xfrm flipV="1">
              <a:off x="1059444"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a:off x="1059444" y="5556346"/>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19937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4929"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flipV="1">
              <a:off x="2714929" y="5556346"/>
              <a:ext cx="13448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54860"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4491"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flipV="1">
              <a:off x="4368553"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08484"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39046" y="5353093"/>
              <a:ext cx="1716364" cy="20325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a:off x="6058701" y="5137812"/>
              <a:ext cx="1219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69070" y="5002734"/>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a:off x="5392311" y="5137812"/>
              <a:ext cx="1767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4998116" y="4564455"/>
              <a:ext cx="57295" cy="358076"/>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4941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790536" y="4434585"/>
              <a:ext cx="806203"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790848" y="5479996"/>
              <a:ext cx="806204"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61544" y="4654087"/>
              <a:ext cx="371597" cy="483725"/>
            </a:xfrm>
            <a:prstGeom prst="bentConnector3">
              <a:avLst>
                <a:gd name="adj1" fmla="val 38729"/>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61544" y="5137812"/>
              <a:ext cx="371597" cy="561685"/>
            </a:xfrm>
            <a:prstGeom prst="bentConnector3">
              <a:avLst>
                <a:gd name="adj1" fmla="val 3878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133141" y="4519009"/>
              <a:ext cx="506881"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133141" y="5564419"/>
              <a:ext cx="506515"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640023" y="4654087"/>
              <a:ext cx="1505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639657" y="5699497"/>
              <a:ext cx="1511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cxnSp>
        <p:nvCxnSpPr>
          <p:cNvPr id="27866" name="直線矢印コネクタ 27865">
            <a:extLst>
              <a:ext uri="{FF2B5EF4-FFF2-40B4-BE49-F238E27FC236}">
                <a16:creationId xmlns:a16="http://schemas.microsoft.com/office/drawing/2014/main" id="{BA0C67A8-CDF9-BE8F-3596-D3B3AEA65B5C}"/>
              </a:ext>
            </a:extLst>
          </p:cNvPr>
          <p:cNvCxnSpPr>
            <a:cxnSpLocks/>
            <a:stCxn id="86" idx="3"/>
            <a:endCxn id="115" idx="1"/>
          </p:cNvCxnSpPr>
          <p:nvPr/>
        </p:nvCxnSpPr>
        <p:spPr bwMode="auto">
          <a:xfrm>
            <a:off x="1820864" y="2357438"/>
            <a:ext cx="1191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1" name="直線矢印コネクタ 27870">
            <a:extLst>
              <a:ext uri="{FF2B5EF4-FFF2-40B4-BE49-F238E27FC236}">
                <a16:creationId xmlns:a16="http://schemas.microsoft.com/office/drawing/2014/main" id="{2F7F1644-06AD-0F82-F241-ACCE01E5C595}"/>
              </a:ext>
            </a:extLst>
          </p:cNvPr>
          <p:cNvCxnSpPr>
            <a:stCxn id="115" idx="3"/>
            <a:endCxn id="87" idx="1"/>
          </p:cNvCxnSpPr>
          <p:nvPr/>
        </p:nvCxnSpPr>
        <p:spPr bwMode="auto">
          <a:xfrm>
            <a:off x="235558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3" name="直線矢印コネクタ 27872">
            <a:extLst>
              <a:ext uri="{FF2B5EF4-FFF2-40B4-BE49-F238E27FC236}">
                <a16:creationId xmlns:a16="http://schemas.microsoft.com/office/drawing/2014/main" id="{0D626494-67FC-68A8-7947-AA97773857A8}"/>
              </a:ext>
            </a:extLst>
          </p:cNvPr>
          <p:cNvCxnSpPr>
            <a:stCxn id="87" idx="3"/>
            <a:endCxn id="121" idx="1"/>
          </p:cNvCxnSpPr>
          <p:nvPr/>
        </p:nvCxnSpPr>
        <p:spPr bwMode="auto">
          <a:xfrm flipV="1">
            <a:off x="323360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5" name="直線矢印コネクタ 27874">
            <a:extLst>
              <a:ext uri="{FF2B5EF4-FFF2-40B4-BE49-F238E27FC236}">
                <a16:creationId xmlns:a16="http://schemas.microsoft.com/office/drawing/2014/main" id="{40AF234D-3631-D7A5-1F0B-54657733D33D}"/>
              </a:ext>
            </a:extLst>
          </p:cNvPr>
          <p:cNvCxnSpPr>
            <a:stCxn id="121" idx="3"/>
            <a:endCxn id="88" idx="1"/>
          </p:cNvCxnSpPr>
          <p:nvPr/>
        </p:nvCxnSpPr>
        <p:spPr bwMode="auto">
          <a:xfrm>
            <a:off x="3766801" y="2357438"/>
            <a:ext cx="125544" cy="167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7" name="直線矢印コネクタ 27876">
            <a:extLst>
              <a:ext uri="{FF2B5EF4-FFF2-40B4-BE49-F238E27FC236}">
                <a16:creationId xmlns:a16="http://schemas.microsoft.com/office/drawing/2014/main" id="{27AD26DC-2EE3-14FB-862C-22603691B579}"/>
              </a:ext>
            </a:extLst>
          </p:cNvPr>
          <p:cNvCxnSpPr>
            <a:stCxn id="88" idx="3"/>
            <a:endCxn id="127" idx="1"/>
          </p:cNvCxnSpPr>
          <p:nvPr/>
        </p:nvCxnSpPr>
        <p:spPr bwMode="auto">
          <a:xfrm>
            <a:off x="4652757" y="2359110"/>
            <a:ext cx="13573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9" name="直線矢印コネクタ 27878">
            <a:extLst>
              <a:ext uri="{FF2B5EF4-FFF2-40B4-BE49-F238E27FC236}">
                <a16:creationId xmlns:a16="http://schemas.microsoft.com/office/drawing/2014/main" id="{7B0B9E61-E7F6-1E37-A393-B6E48060AFE4}"/>
              </a:ext>
            </a:extLst>
          </p:cNvPr>
          <p:cNvCxnSpPr>
            <a:cxnSpLocks/>
            <a:stCxn id="89" idx="3"/>
            <a:endCxn id="118" idx="1"/>
          </p:cNvCxnSpPr>
          <p:nvPr/>
        </p:nvCxnSpPr>
        <p:spPr bwMode="auto">
          <a:xfrm>
            <a:off x="1827580" y="3210805"/>
            <a:ext cx="11506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1" name="直線矢印コネクタ 27880">
            <a:extLst>
              <a:ext uri="{FF2B5EF4-FFF2-40B4-BE49-F238E27FC236}">
                <a16:creationId xmlns:a16="http://schemas.microsoft.com/office/drawing/2014/main" id="{FEC22327-BB2F-9C31-E1E8-D24546F528C6}"/>
              </a:ext>
            </a:extLst>
          </p:cNvPr>
          <p:cNvCxnSpPr>
            <a:stCxn id="118" idx="3"/>
            <a:endCxn id="90" idx="1"/>
          </p:cNvCxnSpPr>
          <p:nvPr/>
        </p:nvCxnSpPr>
        <p:spPr bwMode="auto">
          <a:xfrm>
            <a:off x="2358990" y="3210805"/>
            <a:ext cx="11506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3" name="直線矢印コネクタ 27882">
            <a:extLst>
              <a:ext uri="{FF2B5EF4-FFF2-40B4-BE49-F238E27FC236}">
                <a16:creationId xmlns:a16="http://schemas.microsoft.com/office/drawing/2014/main" id="{CF438677-1078-F0B6-CC35-AFACF1D4B663}"/>
              </a:ext>
            </a:extLst>
          </p:cNvPr>
          <p:cNvCxnSpPr>
            <a:stCxn id="90" idx="3"/>
            <a:endCxn id="122" idx="1"/>
          </p:cNvCxnSpPr>
          <p:nvPr/>
        </p:nvCxnSpPr>
        <p:spPr bwMode="auto">
          <a:xfrm flipV="1">
            <a:off x="3237179" y="3210805"/>
            <a:ext cx="1150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5" name="直線コネクタ 27884">
            <a:extLst>
              <a:ext uri="{FF2B5EF4-FFF2-40B4-BE49-F238E27FC236}">
                <a16:creationId xmlns:a16="http://schemas.microsoft.com/office/drawing/2014/main" id="{1C1D37FA-C792-32AC-F141-B97A5C373120}"/>
              </a:ext>
            </a:extLst>
          </p:cNvPr>
          <p:cNvCxnSpPr>
            <a:cxnSpLocks/>
            <a:stCxn id="127" idx="3"/>
          </p:cNvCxnSpPr>
          <p:nvPr/>
        </p:nvCxnSpPr>
        <p:spPr bwMode="auto">
          <a:xfrm>
            <a:off x="5202488" y="2359110"/>
            <a:ext cx="6424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87" name="直線矢印コネクタ 27886">
            <a:extLst>
              <a:ext uri="{FF2B5EF4-FFF2-40B4-BE49-F238E27FC236}">
                <a16:creationId xmlns:a16="http://schemas.microsoft.com/office/drawing/2014/main" id="{4620BF0C-D97E-CECE-CDDE-6BAC49121518}"/>
              </a:ext>
            </a:extLst>
          </p:cNvPr>
          <p:cNvCxnSpPr>
            <a:cxnSpLocks/>
            <a:endCxn id="91" idx="0"/>
          </p:cNvCxnSpPr>
          <p:nvPr/>
        </p:nvCxnSpPr>
        <p:spPr bwMode="auto">
          <a:xfrm>
            <a:off x="5266728" y="2357438"/>
            <a:ext cx="0" cy="33368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2" name="直線コネクタ 27891">
            <a:extLst>
              <a:ext uri="{FF2B5EF4-FFF2-40B4-BE49-F238E27FC236}">
                <a16:creationId xmlns:a16="http://schemas.microsoft.com/office/drawing/2014/main" id="{84D3B30F-695D-BB9E-B409-FF5E1D4199B5}"/>
              </a:ext>
            </a:extLst>
          </p:cNvPr>
          <p:cNvCxnSpPr/>
          <p:nvPr/>
        </p:nvCxnSpPr>
        <p:spPr bwMode="auto">
          <a:xfrm>
            <a:off x="3766801" y="3210805"/>
            <a:ext cx="1499927"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96" name="直線矢印コネクタ 27895">
            <a:extLst>
              <a:ext uri="{FF2B5EF4-FFF2-40B4-BE49-F238E27FC236}">
                <a16:creationId xmlns:a16="http://schemas.microsoft.com/office/drawing/2014/main" id="{06BB605D-BC9A-9911-372A-B07FC2167FF2}"/>
              </a:ext>
            </a:extLst>
          </p:cNvPr>
          <p:cNvCxnSpPr>
            <a:endCxn id="91" idx="2"/>
          </p:cNvCxnSpPr>
          <p:nvPr/>
        </p:nvCxnSpPr>
        <p:spPr bwMode="auto">
          <a:xfrm flipV="1">
            <a:off x="5266728" y="3060457"/>
            <a:ext cx="0" cy="15034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8" name="直線矢印コネクタ 27897">
            <a:extLst>
              <a:ext uri="{FF2B5EF4-FFF2-40B4-BE49-F238E27FC236}">
                <a16:creationId xmlns:a16="http://schemas.microsoft.com/office/drawing/2014/main" id="{D50E112B-2188-3B4C-B746-389A801B9291}"/>
              </a:ext>
            </a:extLst>
          </p:cNvPr>
          <p:cNvCxnSpPr>
            <a:stCxn id="91" idx="3"/>
            <a:endCxn id="128" idx="1"/>
          </p:cNvCxnSpPr>
          <p:nvPr/>
        </p:nvCxnSpPr>
        <p:spPr bwMode="auto">
          <a:xfrm>
            <a:off x="5536007" y="2875791"/>
            <a:ext cx="1228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0" name="直線矢印コネクタ 27899">
            <a:extLst>
              <a:ext uri="{FF2B5EF4-FFF2-40B4-BE49-F238E27FC236}">
                <a16:creationId xmlns:a16="http://schemas.microsoft.com/office/drawing/2014/main" id="{61AA0CF6-9BB8-B3D5-49E8-BFCEADDF7CED}"/>
              </a:ext>
            </a:extLst>
          </p:cNvPr>
          <p:cNvCxnSpPr>
            <a:endCxn id="92" idx="1"/>
          </p:cNvCxnSpPr>
          <p:nvPr/>
        </p:nvCxnSpPr>
        <p:spPr bwMode="auto">
          <a:xfrm>
            <a:off x="6068279" y="2875791"/>
            <a:ext cx="1279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4" name="直線矢印コネクタ 27903">
            <a:extLst>
              <a:ext uri="{FF2B5EF4-FFF2-40B4-BE49-F238E27FC236}">
                <a16:creationId xmlns:a16="http://schemas.microsoft.com/office/drawing/2014/main" id="{496FA6A8-FB03-6FC2-9279-25D00D3654AA}"/>
              </a:ext>
            </a:extLst>
          </p:cNvPr>
          <p:cNvCxnSpPr>
            <a:stCxn id="92" idx="3"/>
            <a:endCxn id="93" idx="1"/>
          </p:cNvCxnSpPr>
          <p:nvPr/>
        </p:nvCxnSpPr>
        <p:spPr bwMode="auto">
          <a:xfrm>
            <a:off x="6891576"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6" name="直線矢印コネクタ 27905">
            <a:extLst>
              <a:ext uri="{FF2B5EF4-FFF2-40B4-BE49-F238E27FC236}">
                <a16:creationId xmlns:a16="http://schemas.microsoft.com/office/drawing/2014/main" id="{7A9F9E42-E917-1329-C941-83A022611C38}"/>
              </a:ext>
            </a:extLst>
          </p:cNvPr>
          <p:cNvCxnSpPr>
            <a:stCxn id="93" idx="3"/>
            <a:endCxn id="94" idx="1"/>
          </p:cNvCxnSpPr>
          <p:nvPr/>
        </p:nvCxnSpPr>
        <p:spPr bwMode="auto">
          <a:xfrm>
            <a:off x="7671400"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12" name="直線コネクタ 27911">
            <a:extLst>
              <a:ext uri="{FF2B5EF4-FFF2-40B4-BE49-F238E27FC236}">
                <a16:creationId xmlns:a16="http://schemas.microsoft.com/office/drawing/2014/main" id="{F9244A8C-6BA8-9A71-265A-6A6161807954}"/>
              </a:ext>
            </a:extLst>
          </p:cNvPr>
          <p:cNvCxnSpPr>
            <a:cxnSpLocks/>
          </p:cNvCxnSpPr>
          <p:nvPr/>
        </p:nvCxnSpPr>
        <p:spPr bwMode="auto">
          <a:xfrm>
            <a:off x="8498539" y="2492332"/>
            <a:ext cx="0" cy="8941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19" name="直線矢印コネクタ 27918">
            <a:extLst>
              <a:ext uri="{FF2B5EF4-FFF2-40B4-BE49-F238E27FC236}">
                <a16:creationId xmlns:a16="http://schemas.microsoft.com/office/drawing/2014/main" id="{80C95121-A863-8739-E8B6-3367AFE9607A}"/>
              </a:ext>
            </a:extLst>
          </p:cNvPr>
          <p:cNvCxnSpPr>
            <a:cxnSpLocks/>
            <a:endCxn id="130" idx="1"/>
          </p:cNvCxnSpPr>
          <p:nvPr/>
        </p:nvCxnSpPr>
        <p:spPr bwMode="auto">
          <a:xfrm>
            <a:off x="8498539" y="2492332"/>
            <a:ext cx="21405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21" name="直線矢印コネクタ 27920">
            <a:extLst>
              <a:ext uri="{FF2B5EF4-FFF2-40B4-BE49-F238E27FC236}">
                <a16:creationId xmlns:a16="http://schemas.microsoft.com/office/drawing/2014/main" id="{59AD2A4A-08B3-7EEE-6B7A-536D9A9C44E6}"/>
              </a:ext>
            </a:extLst>
          </p:cNvPr>
          <p:cNvCxnSpPr>
            <a:endCxn id="131" idx="1"/>
          </p:cNvCxnSpPr>
          <p:nvPr/>
        </p:nvCxnSpPr>
        <p:spPr bwMode="auto">
          <a:xfrm>
            <a:off x="8499332" y="3386461"/>
            <a:ext cx="21326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34" name="直線コネクタ 27933">
            <a:extLst>
              <a:ext uri="{FF2B5EF4-FFF2-40B4-BE49-F238E27FC236}">
                <a16:creationId xmlns:a16="http://schemas.microsoft.com/office/drawing/2014/main" id="{84F46FE7-CF7F-3AEB-39CC-A6EFF38D890B}"/>
              </a:ext>
            </a:extLst>
          </p:cNvPr>
          <p:cNvCxnSpPr>
            <a:cxnSpLocks/>
          </p:cNvCxnSpPr>
          <p:nvPr/>
        </p:nvCxnSpPr>
        <p:spPr bwMode="auto">
          <a:xfrm flipV="1">
            <a:off x="8391254" y="2876288"/>
            <a:ext cx="107285" cy="9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88" name="直線矢印コネクタ 27987">
            <a:extLst>
              <a:ext uri="{FF2B5EF4-FFF2-40B4-BE49-F238E27FC236}">
                <a16:creationId xmlns:a16="http://schemas.microsoft.com/office/drawing/2014/main" id="{63E2BF64-D340-A4FC-5661-336289D68096}"/>
              </a:ext>
            </a:extLst>
          </p:cNvPr>
          <p:cNvCxnSpPr>
            <a:endCxn id="95" idx="1"/>
          </p:cNvCxnSpPr>
          <p:nvPr/>
        </p:nvCxnSpPr>
        <p:spPr bwMode="auto">
          <a:xfrm>
            <a:off x="9144904" y="2492332"/>
            <a:ext cx="12949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90" name="直線矢印コネクタ 27989">
            <a:extLst>
              <a:ext uri="{FF2B5EF4-FFF2-40B4-BE49-F238E27FC236}">
                <a16:creationId xmlns:a16="http://schemas.microsoft.com/office/drawing/2014/main" id="{2D99F01B-DA15-4509-E393-6927C5B6A9F9}"/>
              </a:ext>
            </a:extLst>
          </p:cNvPr>
          <p:cNvCxnSpPr>
            <a:stCxn id="131" idx="3"/>
            <a:endCxn id="96" idx="1"/>
          </p:cNvCxnSpPr>
          <p:nvPr/>
        </p:nvCxnSpPr>
        <p:spPr bwMode="auto">
          <a:xfrm>
            <a:off x="9144904" y="3386461"/>
            <a:ext cx="12949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8009" name="右中かっこ 28008">
            <a:extLst>
              <a:ext uri="{FF2B5EF4-FFF2-40B4-BE49-F238E27FC236}">
                <a16:creationId xmlns:a16="http://schemas.microsoft.com/office/drawing/2014/main" id="{BD597019-799E-5818-00D0-618D8A20B8B9}"/>
              </a:ext>
            </a:extLst>
          </p:cNvPr>
          <p:cNvSpPr/>
          <p:nvPr/>
        </p:nvSpPr>
        <p:spPr bwMode="auto">
          <a:xfrm rot="16200000" flipV="1">
            <a:off x="7188200" y="384383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8010" name="AutoShape 58">
            <a:extLst>
              <a:ext uri="{FF2B5EF4-FFF2-40B4-BE49-F238E27FC236}">
                <a16:creationId xmlns:a16="http://schemas.microsoft.com/office/drawing/2014/main" id="{E6BE99B3-828B-2935-43F9-E0A60A1ECFD0}"/>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＜ベースライン：</a:t>
            </a:r>
            <a:r>
              <a:rPr lang="ja-JP" altLang="en-US" sz="1200" dirty="0">
                <a:solidFill>
                  <a:srgbClr val="FF0000"/>
                </a:solidFill>
                <a:latin typeface="Meiryo UI" panose="020B0604030504040204" pitchFamily="50" charset="-128"/>
                <a:ea typeface="Meiryo UI" panose="020B0604030504040204" pitchFamily="50" charset="-128"/>
              </a:rPr>
              <a:t>焼却・埋立・一部リサイクル</a:t>
            </a:r>
            <a:r>
              <a:rPr lang="ja-JP" altLang="en-US" sz="1200" dirty="0">
                <a:latin typeface="Meiryo UI" panose="020B0604030504040204" pitchFamily="50" charset="-128"/>
                <a:ea typeface="Meiryo UI" panose="020B0604030504040204" pitchFamily="50" charset="-128"/>
              </a:rPr>
              <a:t>＞</a:t>
            </a:r>
          </a:p>
        </p:txBody>
      </p:sp>
      <p:sp>
        <p:nvSpPr>
          <p:cNvPr id="188" name="正方形/長方形 187">
            <a:extLst>
              <a:ext uri="{FF2B5EF4-FFF2-40B4-BE49-F238E27FC236}">
                <a16:creationId xmlns:a16="http://schemas.microsoft.com/office/drawing/2014/main" id="{FE702B6B-F371-0521-C782-37D3F65C2B9A}"/>
              </a:ext>
            </a:extLst>
          </p:cNvPr>
          <p:cNvSpPr/>
          <p:nvPr/>
        </p:nvSpPr>
        <p:spPr bwMode="auto">
          <a:xfrm>
            <a:off x="704769" y="1702475"/>
            <a:ext cx="7385048" cy="19843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bwMode="auto">
          <a:xfrm>
            <a:off x="322179" y="167937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bwMode="auto">
          <a:xfrm>
            <a:off x="869281" y="2134142"/>
            <a:ext cx="1166812" cy="64611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bwMode="auto">
          <a:xfrm>
            <a:off x="2767817" y="2272532"/>
            <a:ext cx="449263"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bwMode="auto">
          <a:xfrm>
            <a:off x="5276900" y="2479511"/>
            <a:ext cx="1052512" cy="369332"/>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bwMode="auto">
          <a:xfrm>
            <a:off x="8272873"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bwMode="auto">
          <a:xfrm>
            <a:off x="8953645"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bwMode="auto">
          <a:xfrm>
            <a:off x="2608955" y="2457198"/>
            <a:ext cx="15886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bwMode="auto">
          <a:xfrm rot="5400000">
            <a:off x="2878096" y="1533975"/>
            <a:ext cx="192088" cy="451635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dirty="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bwMode="auto">
          <a:xfrm>
            <a:off x="2464724" y="3883512"/>
            <a:ext cx="1358064"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bwMode="auto">
          <a:xfrm rot="5400000">
            <a:off x="6568263" y="2422206"/>
            <a:ext cx="180975" cy="276370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bwMode="auto">
          <a:xfrm rot="5400000">
            <a:off x="8408904" y="3397657"/>
            <a:ext cx="160338" cy="78898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bwMode="auto">
          <a:xfrm rot="5400000">
            <a:off x="9139154" y="3465921"/>
            <a:ext cx="247650" cy="6477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bwMode="auto">
          <a:xfrm>
            <a:off x="5963574" y="3883512"/>
            <a:ext cx="1124026"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bwMode="auto">
          <a:xfrm>
            <a:off x="8276562"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bwMode="auto">
          <a:xfrm>
            <a:off x="9049674"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bwMode="auto">
          <a:xfrm>
            <a:off x="2194955" y="234178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0428C92-589C-7361-743F-B7B60D9B10B0}"/>
              </a:ext>
            </a:extLst>
          </p:cNvPr>
          <p:cNvSpPr txBox="1"/>
          <p:nvPr/>
        </p:nvSpPr>
        <p:spPr bwMode="auto">
          <a:xfrm>
            <a:off x="3614170" y="2548761"/>
            <a:ext cx="414000"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3" name="テキスト ボックス 309">
            <a:extLst>
              <a:ext uri="{FF2B5EF4-FFF2-40B4-BE49-F238E27FC236}">
                <a16:creationId xmlns:a16="http://schemas.microsoft.com/office/drawing/2014/main" id="{63A82694-4A3E-04F0-DC58-429679BDAB3A}"/>
              </a:ext>
            </a:extLst>
          </p:cNvPr>
          <p:cNvSpPr txBox="1"/>
          <p:nvPr/>
        </p:nvSpPr>
        <p:spPr bwMode="auto">
          <a:xfrm>
            <a:off x="6575373" y="2552731"/>
            <a:ext cx="414000" cy="230832"/>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D69BB905-B240-3801-B649-6228208A7739}"/>
              </a:ext>
            </a:extLst>
          </p:cNvPr>
          <p:cNvSpPr txBox="1"/>
          <p:nvPr/>
        </p:nvSpPr>
        <p:spPr bwMode="auto">
          <a:xfrm>
            <a:off x="4113128" y="1802542"/>
            <a:ext cx="1080000" cy="3693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bwMode="auto">
          <a:xfrm>
            <a:off x="5276899" y="3078751"/>
            <a:ext cx="1052512" cy="508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EC41B95F-ECFD-0D71-3033-0A1C11C1530D}"/>
              </a:ext>
            </a:extLst>
          </p:cNvPr>
          <p:cNvSpPr txBox="1"/>
          <p:nvPr/>
        </p:nvSpPr>
        <p:spPr bwMode="auto">
          <a:xfrm>
            <a:off x="6575373" y="3217334"/>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277916" y="4468169"/>
            <a:ext cx="9235179" cy="2426990"/>
            <a:chOff x="-486283" y="3419179"/>
            <a:chExt cx="10899316" cy="2865024"/>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30698" y="347228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86283" y="3419179"/>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5555" y="4254810"/>
              <a:ext cx="1376580"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463605" y="4418177"/>
              <a:ext cx="48743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分別</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選別</a:t>
              </a:r>
              <a:endParaRPr lang="en-US" altLang="ja-JP" sz="900" dirty="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08987" y="4422342"/>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89592" y="4419683"/>
              <a:ext cx="760665"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717942" y="4419683"/>
              <a:ext cx="6950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C312A5B4-F238-7285-C522-183670DA9A1A}"/>
                </a:ext>
              </a:extLst>
            </p:cNvPr>
            <p:cNvSpPr/>
            <p:nvPr/>
          </p:nvSpPr>
          <p:spPr>
            <a:xfrm rot="5400000">
              <a:off x="2604939" y="3195344"/>
              <a:ext cx="232380" cy="538086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11709"/>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96993" y="4257601"/>
              <a:ext cx="225903" cy="327311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93084" y="5483333"/>
              <a:ext cx="193025" cy="80001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49296" y="5553596"/>
              <a:ext cx="232378" cy="69509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11708"/>
              <a:ext cx="1326572"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708574" y="4429193"/>
              <a:ext cx="488601" cy="42497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3209698" y="4499925"/>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986721" y="3523006"/>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518356" y="498006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04801" y="450409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6995857" y="5143657"/>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3209698" y="4000861"/>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6986488" y="450409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cxnSp>
        <p:nvCxnSpPr>
          <p:cNvPr id="62" name="直線矢印コネクタ 61">
            <a:extLst>
              <a:ext uri="{FF2B5EF4-FFF2-40B4-BE49-F238E27FC236}">
                <a16:creationId xmlns:a16="http://schemas.microsoft.com/office/drawing/2014/main" id="{D4503483-C94B-5C14-90C4-C6AE456ED8BF}"/>
              </a:ext>
            </a:extLst>
          </p:cNvPr>
          <p:cNvCxnSpPr>
            <a:stCxn id="190" idx="3"/>
            <a:endCxn id="205" idx="1"/>
          </p:cNvCxnSpPr>
          <p:nvPr/>
        </p:nvCxnSpPr>
        <p:spPr bwMode="auto">
          <a:xfrm flipV="1">
            <a:off x="2036093" y="2457198"/>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8" name="直線矢印コネクタ 127">
            <a:extLst>
              <a:ext uri="{FF2B5EF4-FFF2-40B4-BE49-F238E27FC236}">
                <a16:creationId xmlns:a16="http://schemas.microsoft.com/office/drawing/2014/main" id="{1C27656D-5F35-E935-AB57-7A6CB5199916}"/>
              </a:ext>
            </a:extLst>
          </p:cNvPr>
          <p:cNvCxnSpPr>
            <a:cxnSpLocks/>
            <a:stCxn id="208" idx="3"/>
            <a:endCxn id="192" idx="1"/>
          </p:cNvCxnSpPr>
          <p:nvPr/>
        </p:nvCxnSpPr>
        <p:spPr bwMode="auto">
          <a:xfrm>
            <a:off x="4028170" y="2664177"/>
            <a:ext cx="124873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0" name="直線矢印コネクタ 129">
            <a:extLst>
              <a:ext uri="{FF2B5EF4-FFF2-40B4-BE49-F238E27FC236}">
                <a16:creationId xmlns:a16="http://schemas.microsoft.com/office/drawing/2014/main" id="{6067E27D-4715-FE05-D905-F039A8F8EE4E}"/>
              </a:ext>
            </a:extLst>
          </p:cNvPr>
          <p:cNvCxnSpPr>
            <a:cxnSpLocks/>
            <a:stCxn id="192" idx="3"/>
            <a:endCxn id="213" idx="1"/>
          </p:cNvCxnSpPr>
          <p:nvPr/>
        </p:nvCxnSpPr>
        <p:spPr bwMode="auto">
          <a:xfrm>
            <a:off x="6329412" y="2664177"/>
            <a:ext cx="245961" cy="397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CDF2A154-72D8-DA91-43E2-74F89C338C3F}"/>
              </a:ext>
            </a:extLst>
          </p:cNvPr>
          <p:cNvCxnSpPr>
            <a:cxnSpLocks/>
            <a:stCxn id="218" idx="3"/>
            <a:endCxn id="220" idx="1"/>
          </p:cNvCxnSpPr>
          <p:nvPr/>
        </p:nvCxnSpPr>
        <p:spPr bwMode="auto">
          <a:xfrm flipV="1">
            <a:off x="6329411" y="3332750"/>
            <a:ext cx="2459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8" name="直線矢印コネクタ 137">
            <a:extLst>
              <a:ext uri="{FF2B5EF4-FFF2-40B4-BE49-F238E27FC236}">
                <a16:creationId xmlns:a16="http://schemas.microsoft.com/office/drawing/2014/main" id="{810ACD54-0A75-603D-98D2-93514B29E31D}"/>
              </a:ext>
            </a:extLst>
          </p:cNvPr>
          <p:cNvCxnSpPr>
            <a:cxnSpLocks/>
            <a:endCxn id="193" idx="1"/>
          </p:cNvCxnSpPr>
          <p:nvPr/>
        </p:nvCxnSpPr>
        <p:spPr bwMode="auto">
          <a:xfrm flipV="1">
            <a:off x="7888337" y="2659564"/>
            <a:ext cx="384536" cy="79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40" name="直線矢印コネクタ 139">
            <a:extLst>
              <a:ext uri="{FF2B5EF4-FFF2-40B4-BE49-F238E27FC236}">
                <a16:creationId xmlns:a16="http://schemas.microsoft.com/office/drawing/2014/main" id="{2B5F4148-0392-8E52-73E4-B361D80A990D}"/>
              </a:ext>
            </a:extLst>
          </p:cNvPr>
          <p:cNvCxnSpPr>
            <a:stCxn id="193" idx="3"/>
            <a:endCxn id="194" idx="1"/>
          </p:cNvCxnSpPr>
          <p:nvPr/>
        </p:nvCxnSpPr>
        <p:spPr bwMode="auto">
          <a:xfrm>
            <a:off x="8848873" y="2659564"/>
            <a:ext cx="1047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2" name="コネクタ: カギ線 151">
            <a:extLst>
              <a:ext uri="{FF2B5EF4-FFF2-40B4-BE49-F238E27FC236}">
                <a16:creationId xmlns:a16="http://schemas.microsoft.com/office/drawing/2014/main" id="{9497F882-F11A-D593-6F04-A6BD590DF0E7}"/>
              </a:ext>
            </a:extLst>
          </p:cNvPr>
          <p:cNvCxnSpPr>
            <a:stCxn id="191" idx="3"/>
            <a:endCxn id="208" idx="1"/>
          </p:cNvCxnSpPr>
          <p:nvPr/>
        </p:nvCxnSpPr>
        <p:spPr bwMode="auto">
          <a:xfrm>
            <a:off x="3217080" y="2457198"/>
            <a:ext cx="397090" cy="206979"/>
          </a:xfrm>
          <a:prstGeom prst="bentConnector3">
            <a:avLst>
              <a:gd name="adj1" fmla="val 43059"/>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6" name="コネクタ: カギ線 155">
            <a:extLst>
              <a:ext uri="{FF2B5EF4-FFF2-40B4-BE49-F238E27FC236}">
                <a16:creationId xmlns:a16="http://schemas.microsoft.com/office/drawing/2014/main" id="{EBA71E23-398E-6330-5C7F-A587CA7D903F}"/>
              </a:ext>
            </a:extLst>
          </p:cNvPr>
          <p:cNvCxnSpPr>
            <a:cxnSpLocks/>
            <a:stCxn id="191" idx="3"/>
            <a:endCxn id="217" idx="1"/>
          </p:cNvCxnSpPr>
          <p:nvPr/>
        </p:nvCxnSpPr>
        <p:spPr bwMode="auto">
          <a:xfrm flipV="1">
            <a:off x="3217080" y="1987208"/>
            <a:ext cx="896048" cy="469990"/>
          </a:xfrm>
          <a:prstGeom prst="bentConnector3">
            <a:avLst>
              <a:gd name="adj1" fmla="val 18894"/>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5" name="コネクタ: カギ線 304">
            <a:extLst>
              <a:ext uri="{FF2B5EF4-FFF2-40B4-BE49-F238E27FC236}">
                <a16:creationId xmlns:a16="http://schemas.microsoft.com/office/drawing/2014/main" id="{6AEBC6F2-4A1E-1D6D-1E21-2366AE907CEB}"/>
              </a:ext>
            </a:extLst>
          </p:cNvPr>
          <p:cNvCxnSpPr>
            <a:cxnSpLocks/>
            <a:stCxn id="213" idx="3"/>
            <a:endCxn id="27739" idx="1"/>
          </p:cNvCxnSpPr>
          <p:nvPr/>
        </p:nvCxnSpPr>
        <p:spPr bwMode="auto">
          <a:xfrm flipV="1">
            <a:off x="6989373" y="2666162"/>
            <a:ext cx="259386" cy="1985"/>
          </a:xfrm>
          <a:prstGeom prst="bentConnector3">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コネクタ: カギ線 308">
            <a:extLst>
              <a:ext uri="{FF2B5EF4-FFF2-40B4-BE49-F238E27FC236}">
                <a16:creationId xmlns:a16="http://schemas.microsoft.com/office/drawing/2014/main" id="{FD8F066F-7B35-B355-A794-2F4B6C963681}"/>
              </a:ext>
            </a:extLst>
          </p:cNvPr>
          <p:cNvCxnSpPr>
            <a:cxnSpLocks/>
            <a:stCxn id="220" idx="3"/>
            <a:endCxn id="27739" idx="2"/>
          </p:cNvCxnSpPr>
          <p:nvPr/>
        </p:nvCxnSpPr>
        <p:spPr bwMode="auto">
          <a:xfrm flipV="1">
            <a:off x="6989373" y="2781578"/>
            <a:ext cx="633242" cy="55117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49" name="直線矢印コネクタ 27648">
            <a:extLst>
              <a:ext uri="{FF2B5EF4-FFF2-40B4-BE49-F238E27FC236}">
                <a16:creationId xmlns:a16="http://schemas.microsoft.com/office/drawing/2014/main" id="{1F4EC5A3-6C30-FDCC-6B8D-B1E1E7517170}"/>
              </a:ext>
            </a:extLst>
          </p:cNvPr>
          <p:cNvCxnSpPr>
            <a:stCxn id="225" idx="3"/>
            <a:endCxn id="240" idx="1"/>
          </p:cNvCxnSpPr>
          <p:nvPr/>
        </p:nvCxnSpPr>
        <p:spPr bwMode="auto">
          <a:xfrm>
            <a:off x="1988156" y="5499097"/>
            <a:ext cx="149500" cy="466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0" name="直線矢印コネクタ 27659">
            <a:extLst>
              <a:ext uri="{FF2B5EF4-FFF2-40B4-BE49-F238E27FC236}">
                <a16:creationId xmlns:a16="http://schemas.microsoft.com/office/drawing/2014/main" id="{C217713B-B61D-4366-6A4A-3C2E34079865}"/>
              </a:ext>
            </a:extLst>
          </p:cNvPr>
          <p:cNvCxnSpPr>
            <a:cxnSpLocks/>
          </p:cNvCxnSpPr>
          <p:nvPr/>
        </p:nvCxnSpPr>
        <p:spPr bwMode="auto">
          <a:xfrm>
            <a:off x="2558239" y="5559849"/>
            <a:ext cx="21916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9" name="コネクタ: カギ線 27668">
            <a:extLst>
              <a:ext uri="{FF2B5EF4-FFF2-40B4-BE49-F238E27FC236}">
                <a16:creationId xmlns:a16="http://schemas.microsoft.com/office/drawing/2014/main" id="{89032E76-A70E-29B3-B480-3B2ACF17BF94}"/>
              </a:ext>
            </a:extLst>
          </p:cNvPr>
          <p:cNvCxnSpPr>
            <a:cxnSpLocks/>
            <a:endCxn id="245" idx="1"/>
          </p:cNvCxnSpPr>
          <p:nvPr/>
        </p:nvCxnSpPr>
        <p:spPr bwMode="auto">
          <a:xfrm flipV="1">
            <a:off x="2558239" y="4772122"/>
            <a:ext cx="1509731" cy="658262"/>
          </a:xfrm>
          <a:prstGeom prst="bentConnector3">
            <a:avLst>
              <a:gd name="adj1" fmla="val 8245"/>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77" name="直線矢印コネクタ 27676">
            <a:extLst>
              <a:ext uri="{FF2B5EF4-FFF2-40B4-BE49-F238E27FC236}">
                <a16:creationId xmlns:a16="http://schemas.microsoft.com/office/drawing/2014/main" id="{293B65CD-30A2-2FEA-3E60-7392A72605A4}"/>
              </a:ext>
            </a:extLst>
          </p:cNvPr>
          <p:cNvCxnSpPr>
            <a:cxnSpLocks/>
          </p:cNvCxnSpPr>
          <p:nvPr/>
        </p:nvCxnSpPr>
        <p:spPr bwMode="auto">
          <a:xfrm>
            <a:off x="3190249" y="5558618"/>
            <a:ext cx="21981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92" name="直線コネクタ 27691">
            <a:extLst>
              <a:ext uri="{FF2B5EF4-FFF2-40B4-BE49-F238E27FC236}">
                <a16:creationId xmlns:a16="http://schemas.microsoft.com/office/drawing/2014/main" id="{92843639-8615-18F8-F435-7F21AE792287}"/>
              </a:ext>
            </a:extLst>
          </p:cNvPr>
          <p:cNvCxnSpPr>
            <a:cxnSpLocks/>
          </p:cNvCxnSpPr>
          <p:nvPr/>
        </p:nvCxnSpPr>
        <p:spPr bwMode="auto">
          <a:xfrm>
            <a:off x="3190249" y="5440757"/>
            <a:ext cx="77086"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697" name="直線矢印コネクタ 27696">
            <a:extLst>
              <a:ext uri="{FF2B5EF4-FFF2-40B4-BE49-F238E27FC236}">
                <a16:creationId xmlns:a16="http://schemas.microsoft.com/office/drawing/2014/main" id="{4721D3A6-C28D-E776-C97D-BA691E33B9F5}"/>
              </a:ext>
            </a:extLst>
          </p:cNvPr>
          <p:cNvCxnSpPr>
            <a:cxnSpLocks/>
          </p:cNvCxnSpPr>
          <p:nvPr/>
        </p:nvCxnSpPr>
        <p:spPr bwMode="auto">
          <a:xfrm>
            <a:off x="3267335" y="5076333"/>
            <a:ext cx="13890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1" name="直線コネクタ 27700">
            <a:extLst>
              <a:ext uri="{FF2B5EF4-FFF2-40B4-BE49-F238E27FC236}">
                <a16:creationId xmlns:a16="http://schemas.microsoft.com/office/drawing/2014/main" id="{8456CA98-6C3C-C0DA-D501-A26E70E657BB}"/>
              </a:ext>
            </a:extLst>
          </p:cNvPr>
          <p:cNvCxnSpPr/>
          <p:nvPr/>
        </p:nvCxnSpPr>
        <p:spPr bwMode="auto">
          <a:xfrm flipV="1">
            <a:off x="3267335" y="5081588"/>
            <a:ext cx="0" cy="35916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707" name="直線矢印コネクタ 27706">
            <a:extLst>
              <a:ext uri="{FF2B5EF4-FFF2-40B4-BE49-F238E27FC236}">
                <a16:creationId xmlns:a16="http://schemas.microsoft.com/office/drawing/2014/main" id="{DC57800B-06B7-3466-730B-6183070A9258}"/>
              </a:ext>
            </a:extLst>
          </p:cNvPr>
          <p:cNvCxnSpPr>
            <a:stCxn id="243" idx="3"/>
            <a:endCxn id="227" idx="1"/>
          </p:cNvCxnSpPr>
          <p:nvPr/>
        </p:nvCxnSpPr>
        <p:spPr bwMode="auto">
          <a:xfrm>
            <a:off x="3823584" y="5499095"/>
            <a:ext cx="1534228" cy="352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9" name="直線矢印コネクタ 27708">
            <a:extLst>
              <a:ext uri="{FF2B5EF4-FFF2-40B4-BE49-F238E27FC236}">
                <a16:creationId xmlns:a16="http://schemas.microsoft.com/office/drawing/2014/main" id="{4FF5FC3A-AD31-E973-0D16-FD6116E68C6D}"/>
              </a:ext>
            </a:extLst>
          </p:cNvPr>
          <p:cNvCxnSpPr>
            <a:stCxn id="227" idx="3"/>
            <a:endCxn id="256" idx="1"/>
          </p:cNvCxnSpPr>
          <p:nvPr/>
        </p:nvCxnSpPr>
        <p:spPr bwMode="auto">
          <a:xfrm>
            <a:off x="6415087" y="5502624"/>
            <a:ext cx="19463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1" name="直線矢印コネクタ 27710">
            <a:extLst>
              <a:ext uri="{FF2B5EF4-FFF2-40B4-BE49-F238E27FC236}">
                <a16:creationId xmlns:a16="http://schemas.microsoft.com/office/drawing/2014/main" id="{5A358DFA-C266-D55D-036C-D48F1853ADD9}"/>
              </a:ext>
            </a:extLst>
          </p:cNvPr>
          <p:cNvCxnSpPr>
            <a:stCxn id="256" idx="3"/>
            <a:endCxn id="248" idx="1"/>
          </p:cNvCxnSpPr>
          <p:nvPr/>
        </p:nvCxnSpPr>
        <p:spPr bwMode="auto">
          <a:xfrm>
            <a:off x="7023724" y="5502624"/>
            <a:ext cx="19463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5" name="直線矢印コネクタ 27714">
            <a:extLst>
              <a:ext uri="{FF2B5EF4-FFF2-40B4-BE49-F238E27FC236}">
                <a16:creationId xmlns:a16="http://schemas.microsoft.com/office/drawing/2014/main" id="{125587EA-AD47-A3D1-E561-83E3622DE84F}"/>
              </a:ext>
            </a:extLst>
          </p:cNvPr>
          <p:cNvCxnSpPr>
            <a:stCxn id="248" idx="3"/>
            <a:endCxn id="228" idx="1"/>
          </p:cNvCxnSpPr>
          <p:nvPr/>
        </p:nvCxnSpPr>
        <p:spPr bwMode="auto">
          <a:xfrm flipV="1">
            <a:off x="7969251" y="5500372"/>
            <a:ext cx="168274" cy="225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7" name="直線矢印コネクタ 27716">
            <a:extLst>
              <a:ext uri="{FF2B5EF4-FFF2-40B4-BE49-F238E27FC236}">
                <a16:creationId xmlns:a16="http://schemas.microsoft.com/office/drawing/2014/main" id="{22494663-9D28-ADFA-3530-140162657A6E}"/>
              </a:ext>
            </a:extLst>
          </p:cNvPr>
          <p:cNvCxnSpPr>
            <a:stCxn id="228" idx="3"/>
            <a:endCxn id="229" idx="1"/>
          </p:cNvCxnSpPr>
          <p:nvPr/>
        </p:nvCxnSpPr>
        <p:spPr bwMode="auto">
          <a:xfrm>
            <a:off x="8782050" y="5500372"/>
            <a:ext cx="14208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9" name="直線矢印コネクタ 27718">
            <a:extLst>
              <a:ext uri="{FF2B5EF4-FFF2-40B4-BE49-F238E27FC236}">
                <a16:creationId xmlns:a16="http://schemas.microsoft.com/office/drawing/2014/main" id="{2C9DFCD7-DED4-927E-D324-8AE01CE5C86D}"/>
              </a:ext>
            </a:extLst>
          </p:cNvPr>
          <p:cNvCxnSpPr>
            <a:endCxn id="251" idx="1"/>
          </p:cNvCxnSpPr>
          <p:nvPr/>
        </p:nvCxnSpPr>
        <p:spPr bwMode="auto">
          <a:xfrm>
            <a:off x="6424150" y="6038850"/>
            <a:ext cx="193512" cy="555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1" name="コネクタ: カギ線 27730">
            <a:extLst>
              <a:ext uri="{FF2B5EF4-FFF2-40B4-BE49-F238E27FC236}">
                <a16:creationId xmlns:a16="http://schemas.microsoft.com/office/drawing/2014/main" id="{55682319-6568-4D02-FBF0-BC38D78C8A75}"/>
              </a:ext>
            </a:extLst>
          </p:cNvPr>
          <p:cNvCxnSpPr>
            <a:stCxn id="251" idx="3"/>
            <a:endCxn id="248" idx="2"/>
          </p:cNvCxnSpPr>
          <p:nvPr/>
        </p:nvCxnSpPr>
        <p:spPr bwMode="auto">
          <a:xfrm flipV="1">
            <a:off x="7031663" y="5618040"/>
            <a:ext cx="562144" cy="426367"/>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3" name="直線矢印コネクタ 27732">
            <a:extLst>
              <a:ext uri="{FF2B5EF4-FFF2-40B4-BE49-F238E27FC236}">
                <a16:creationId xmlns:a16="http://schemas.microsoft.com/office/drawing/2014/main" id="{87B4636B-F43A-09DE-50BA-769C18071C64}"/>
              </a:ext>
            </a:extLst>
          </p:cNvPr>
          <p:cNvCxnSpPr>
            <a:cxnSpLocks/>
          </p:cNvCxnSpPr>
          <p:nvPr/>
        </p:nvCxnSpPr>
        <p:spPr bwMode="auto">
          <a:xfrm>
            <a:off x="9513095" y="5499095"/>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6" name="直線矢印コネクタ 27735">
            <a:extLst>
              <a:ext uri="{FF2B5EF4-FFF2-40B4-BE49-F238E27FC236}">
                <a16:creationId xmlns:a16="http://schemas.microsoft.com/office/drawing/2014/main" id="{47F1FD0E-F91F-CF34-8EA7-49CA05BAF436}"/>
              </a:ext>
            </a:extLst>
          </p:cNvPr>
          <p:cNvCxnSpPr>
            <a:cxnSpLocks/>
          </p:cNvCxnSpPr>
          <p:nvPr/>
        </p:nvCxnSpPr>
        <p:spPr bwMode="auto">
          <a:xfrm>
            <a:off x="9529645" y="2659564"/>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739" name="テキスト ボックス 298">
            <a:extLst>
              <a:ext uri="{FF2B5EF4-FFF2-40B4-BE49-F238E27FC236}">
                <a16:creationId xmlns:a16="http://schemas.microsoft.com/office/drawing/2014/main" id="{2D640550-566B-F001-1F2C-61DDB8115813}"/>
              </a:ext>
            </a:extLst>
          </p:cNvPr>
          <p:cNvSpPr txBox="1"/>
          <p:nvPr/>
        </p:nvSpPr>
        <p:spPr bwMode="auto">
          <a:xfrm>
            <a:off x="7248759" y="2550746"/>
            <a:ext cx="747712"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22263" y="1695127"/>
            <a:ext cx="9213849" cy="2502868"/>
            <a:chOff x="-528817" y="2251988"/>
            <a:chExt cx="10911347" cy="2963093"/>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528817" y="2251988"/>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1735" y="3136532"/>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250045" y="3300369"/>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00252" y="3299656"/>
              <a:ext cx="1355729"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809430" y="3300369"/>
              <a:ext cx="694908"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70211" y="3298957"/>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571642" y="3382352"/>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70207" y="3382352"/>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711093" y="3382351"/>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6920025" y="3382351"/>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81686" y="2628273"/>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939039"/>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17004" y="4103106"/>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01150" cy="2453332"/>
            <a:chOff x="-430198" y="3408696"/>
            <a:chExt cx="10859157"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21328" y="3412444"/>
              <a:ext cx="8652103"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96670" y="4227466"/>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828939" y="4841711"/>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733867" y="4841711"/>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BED61D96-6590-E4BA-1A5D-48BDD686E424}"/>
                </a:ext>
              </a:extLst>
            </p:cNvPr>
            <p:cNvSpPr/>
            <p:nvPr/>
          </p:nvSpPr>
          <p:spPr>
            <a:xfrm rot="5400000">
              <a:off x="2619931" y="3188973"/>
              <a:ext cx="193027" cy="539023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4472582"/>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666291" y="4385950"/>
              <a:ext cx="127461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2346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2346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cxnSp>
        <p:nvCxnSpPr>
          <p:cNvPr id="69" name="直線矢印コネクタ 68">
            <a:extLst>
              <a:ext uri="{FF2B5EF4-FFF2-40B4-BE49-F238E27FC236}">
                <a16:creationId xmlns:a16="http://schemas.microsoft.com/office/drawing/2014/main" id="{E4512D8B-D232-FB79-0AF2-D8233534EF8F}"/>
              </a:ext>
            </a:extLst>
          </p:cNvPr>
          <p:cNvCxnSpPr>
            <a:stCxn id="190" idx="3"/>
          </p:cNvCxnSpPr>
          <p:nvPr/>
        </p:nvCxnSpPr>
        <p:spPr bwMode="auto">
          <a:xfrm>
            <a:off x="1937087" y="2765341"/>
            <a:ext cx="158863" cy="833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1" name="直線矢印コネクタ 70">
            <a:extLst>
              <a:ext uri="{FF2B5EF4-FFF2-40B4-BE49-F238E27FC236}">
                <a16:creationId xmlns:a16="http://schemas.microsoft.com/office/drawing/2014/main" id="{7528A426-E09B-6572-1E68-0DC2D24E2B5B}"/>
              </a:ext>
            </a:extLst>
          </p:cNvPr>
          <p:cNvCxnSpPr>
            <a:stCxn id="205" idx="3"/>
          </p:cNvCxnSpPr>
          <p:nvPr/>
        </p:nvCxnSpPr>
        <p:spPr bwMode="auto">
          <a:xfrm>
            <a:off x="2509950" y="2765340"/>
            <a:ext cx="158862" cy="834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5" name="コネクタ: カギ線 74">
            <a:extLst>
              <a:ext uri="{FF2B5EF4-FFF2-40B4-BE49-F238E27FC236}">
                <a16:creationId xmlns:a16="http://schemas.microsoft.com/office/drawing/2014/main" id="{20857F19-8112-9D2D-96A7-DCF62D40BFCB}"/>
              </a:ext>
            </a:extLst>
          </p:cNvPr>
          <p:cNvCxnSpPr>
            <a:cxnSpLocks/>
            <a:endCxn id="217" idx="1"/>
          </p:cNvCxnSpPr>
          <p:nvPr/>
        </p:nvCxnSpPr>
        <p:spPr bwMode="auto">
          <a:xfrm flipV="1">
            <a:off x="3118075" y="2228968"/>
            <a:ext cx="675213" cy="489362"/>
          </a:xfrm>
          <a:prstGeom prst="bentConnector3">
            <a:avLst>
              <a:gd name="adj1" fmla="val 1388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1" name="直線矢印コネクタ 80">
            <a:extLst>
              <a:ext uri="{FF2B5EF4-FFF2-40B4-BE49-F238E27FC236}">
                <a16:creationId xmlns:a16="http://schemas.microsoft.com/office/drawing/2014/main" id="{DC06C47D-BEFF-E76C-8546-4A09D2C32C32}"/>
              </a:ext>
            </a:extLst>
          </p:cNvPr>
          <p:cNvCxnSpPr>
            <a:cxnSpLocks/>
          </p:cNvCxnSpPr>
          <p:nvPr/>
        </p:nvCxnSpPr>
        <p:spPr bwMode="auto">
          <a:xfrm>
            <a:off x="3118075" y="2824872"/>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6" name="直線矢印コネクタ 85">
            <a:extLst>
              <a:ext uri="{FF2B5EF4-FFF2-40B4-BE49-F238E27FC236}">
                <a16:creationId xmlns:a16="http://schemas.microsoft.com/office/drawing/2014/main" id="{23FA0258-FFC0-5583-0AAE-4DC4796547D1}"/>
              </a:ext>
            </a:extLst>
          </p:cNvPr>
          <p:cNvCxnSpPr>
            <a:cxnSpLocks/>
            <a:stCxn id="208" idx="3"/>
            <a:endCxn id="192" idx="1"/>
          </p:cNvCxnSpPr>
          <p:nvPr/>
        </p:nvCxnSpPr>
        <p:spPr bwMode="auto">
          <a:xfrm flipV="1">
            <a:off x="3690938" y="2764738"/>
            <a:ext cx="1637998" cy="60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0E22760-C218-A6BC-BD07-9D800EAEDD88}"/>
              </a:ext>
            </a:extLst>
          </p:cNvPr>
          <p:cNvCxnSpPr>
            <a:cxnSpLocks/>
            <a:stCxn id="192" idx="3"/>
            <a:endCxn id="213" idx="1"/>
          </p:cNvCxnSpPr>
          <p:nvPr/>
        </p:nvCxnSpPr>
        <p:spPr bwMode="auto">
          <a:xfrm>
            <a:off x="6473752" y="2764738"/>
            <a:ext cx="138523" cy="60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320DF2BA-DEA9-1529-28FC-220EB6A5E11D}"/>
              </a:ext>
            </a:extLst>
          </p:cNvPr>
          <p:cNvCxnSpPr>
            <a:stCxn id="218" idx="3"/>
            <a:endCxn id="220" idx="1"/>
          </p:cNvCxnSpPr>
          <p:nvPr/>
        </p:nvCxnSpPr>
        <p:spPr bwMode="auto">
          <a:xfrm>
            <a:off x="6476999" y="3374147"/>
            <a:ext cx="132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9BE402A6-5154-4B71-1B9F-1129E9703E24}"/>
              </a:ext>
            </a:extLst>
          </p:cNvPr>
          <p:cNvCxnSpPr>
            <a:cxnSpLocks/>
            <a:stCxn id="213" idx="3"/>
            <a:endCxn id="210" idx="1"/>
          </p:cNvCxnSpPr>
          <p:nvPr/>
        </p:nvCxnSpPr>
        <p:spPr bwMode="auto">
          <a:xfrm>
            <a:off x="7026275" y="2765339"/>
            <a:ext cx="2540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8" name="直線矢印コネクタ 97">
            <a:extLst>
              <a:ext uri="{FF2B5EF4-FFF2-40B4-BE49-F238E27FC236}">
                <a16:creationId xmlns:a16="http://schemas.microsoft.com/office/drawing/2014/main" id="{4ACF1751-5E7D-2842-34DB-683847114C92}"/>
              </a:ext>
            </a:extLst>
          </p:cNvPr>
          <p:cNvCxnSpPr>
            <a:stCxn id="210" idx="3"/>
            <a:endCxn id="193" idx="1"/>
          </p:cNvCxnSpPr>
          <p:nvPr/>
        </p:nvCxnSpPr>
        <p:spPr bwMode="auto">
          <a:xfrm>
            <a:off x="8027987" y="2765339"/>
            <a:ext cx="17975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0" name="直線矢印コネクタ 99">
            <a:extLst>
              <a:ext uri="{FF2B5EF4-FFF2-40B4-BE49-F238E27FC236}">
                <a16:creationId xmlns:a16="http://schemas.microsoft.com/office/drawing/2014/main" id="{0BC2C056-C082-F432-4F1C-C4C81FBD3372}"/>
              </a:ext>
            </a:extLst>
          </p:cNvPr>
          <p:cNvCxnSpPr>
            <a:stCxn id="193" idx="3"/>
            <a:endCxn id="194" idx="1"/>
          </p:cNvCxnSpPr>
          <p:nvPr/>
        </p:nvCxnSpPr>
        <p:spPr bwMode="auto">
          <a:xfrm flipV="1">
            <a:off x="8794542" y="2764148"/>
            <a:ext cx="140068" cy="119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2" name="コネクタ: カギ線 101">
            <a:extLst>
              <a:ext uri="{FF2B5EF4-FFF2-40B4-BE49-F238E27FC236}">
                <a16:creationId xmlns:a16="http://schemas.microsoft.com/office/drawing/2014/main" id="{C5A49FD0-71BB-A7F5-60F7-D54F527FC1BD}"/>
              </a:ext>
            </a:extLst>
          </p:cNvPr>
          <p:cNvCxnSpPr>
            <a:stCxn id="220" idx="3"/>
            <a:endCxn id="210" idx="2"/>
          </p:cNvCxnSpPr>
          <p:nvPr/>
        </p:nvCxnSpPr>
        <p:spPr bwMode="auto">
          <a:xfrm flipV="1">
            <a:off x="7023724" y="2880755"/>
            <a:ext cx="630407" cy="49339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6" name="直線矢印コネクタ 105">
            <a:extLst>
              <a:ext uri="{FF2B5EF4-FFF2-40B4-BE49-F238E27FC236}">
                <a16:creationId xmlns:a16="http://schemas.microsoft.com/office/drawing/2014/main" id="{E807545E-8A25-5415-3105-BBED9454AFE9}"/>
              </a:ext>
            </a:extLst>
          </p:cNvPr>
          <p:cNvCxnSpPr>
            <a:cxnSpLocks/>
            <a:stCxn id="194" idx="3"/>
          </p:cNvCxnSpPr>
          <p:nvPr/>
        </p:nvCxnSpPr>
        <p:spPr bwMode="auto">
          <a:xfrm>
            <a:off x="9521985" y="2764148"/>
            <a:ext cx="16811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0" name="直線矢印コネクタ 109">
            <a:extLst>
              <a:ext uri="{FF2B5EF4-FFF2-40B4-BE49-F238E27FC236}">
                <a16:creationId xmlns:a16="http://schemas.microsoft.com/office/drawing/2014/main" id="{512D4A4B-5D73-DF1C-5A3E-497DB6AE5D88}"/>
              </a:ext>
            </a:extLst>
          </p:cNvPr>
          <p:cNvCxnSpPr/>
          <p:nvPr/>
        </p:nvCxnSpPr>
        <p:spPr bwMode="auto">
          <a:xfrm>
            <a:off x="1935182" y="5474970"/>
            <a:ext cx="731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2" name="直線矢印コネクタ 111">
            <a:extLst>
              <a:ext uri="{FF2B5EF4-FFF2-40B4-BE49-F238E27FC236}">
                <a16:creationId xmlns:a16="http://schemas.microsoft.com/office/drawing/2014/main" id="{364CEC40-D82F-7C55-5462-2466F99BD707}"/>
              </a:ext>
            </a:extLst>
          </p:cNvPr>
          <p:cNvCxnSpPr>
            <a:cxnSpLocks/>
            <a:stCxn id="240" idx="3"/>
            <a:endCxn id="245" idx="1"/>
          </p:cNvCxnSpPr>
          <p:nvPr/>
        </p:nvCxnSpPr>
        <p:spPr bwMode="auto">
          <a:xfrm flipV="1">
            <a:off x="3087350" y="5474970"/>
            <a:ext cx="705938" cy="413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7" name="直線矢印コネクタ 116">
            <a:extLst>
              <a:ext uri="{FF2B5EF4-FFF2-40B4-BE49-F238E27FC236}">
                <a16:creationId xmlns:a16="http://schemas.microsoft.com/office/drawing/2014/main" id="{AA1D8334-2FC9-27F4-47C9-0AB81D1C987C}"/>
              </a:ext>
            </a:extLst>
          </p:cNvPr>
          <p:cNvCxnSpPr>
            <a:stCxn id="247" idx="3"/>
            <a:endCxn id="256" idx="1"/>
          </p:cNvCxnSpPr>
          <p:nvPr/>
        </p:nvCxnSpPr>
        <p:spPr bwMode="auto">
          <a:xfrm>
            <a:off x="6451600" y="5861050"/>
            <a:ext cx="2095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9" name="直線矢印コネクタ 118">
            <a:extLst>
              <a:ext uri="{FF2B5EF4-FFF2-40B4-BE49-F238E27FC236}">
                <a16:creationId xmlns:a16="http://schemas.microsoft.com/office/drawing/2014/main" id="{6BC8DC2A-8A5B-8956-AB94-A4587F9F095B}"/>
              </a:ext>
            </a:extLst>
          </p:cNvPr>
          <p:cNvCxnSpPr>
            <a:stCxn id="256" idx="3"/>
            <a:endCxn id="248" idx="1"/>
          </p:cNvCxnSpPr>
          <p:nvPr/>
        </p:nvCxnSpPr>
        <p:spPr bwMode="auto">
          <a:xfrm>
            <a:off x="7075150" y="5861050"/>
            <a:ext cx="1479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1" name="直線矢印コネクタ 120">
            <a:extLst>
              <a:ext uri="{FF2B5EF4-FFF2-40B4-BE49-F238E27FC236}">
                <a16:creationId xmlns:a16="http://schemas.microsoft.com/office/drawing/2014/main" id="{AFD0C946-3778-58D3-687A-02487F34D973}"/>
              </a:ext>
            </a:extLst>
          </p:cNvPr>
          <p:cNvCxnSpPr>
            <a:stCxn id="248" idx="3"/>
            <a:endCxn id="228" idx="1"/>
          </p:cNvCxnSpPr>
          <p:nvPr/>
        </p:nvCxnSpPr>
        <p:spPr bwMode="auto">
          <a:xfrm>
            <a:off x="7974013" y="5861050"/>
            <a:ext cx="1936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5" name="直線矢印コネクタ 124">
            <a:extLst>
              <a:ext uri="{FF2B5EF4-FFF2-40B4-BE49-F238E27FC236}">
                <a16:creationId xmlns:a16="http://schemas.microsoft.com/office/drawing/2014/main" id="{0F51CAF4-59EC-862E-00ED-97C842EC099C}"/>
              </a:ext>
            </a:extLst>
          </p:cNvPr>
          <p:cNvCxnSpPr>
            <a:stCxn id="228" idx="3"/>
            <a:endCxn id="229" idx="1"/>
          </p:cNvCxnSpPr>
          <p:nvPr/>
        </p:nvCxnSpPr>
        <p:spPr bwMode="auto">
          <a:xfrm>
            <a:off x="8812214" y="5861050"/>
            <a:ext cx="12223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7" name="直線矢印コネクタ 126">
            <a:extLst>
              <a:ext uri="{FF2B5EF4-FFF2-40B4-BE49-F238E27FC236}">
                <a16:creationId xmlns:a16="http://schemas.microsoft.com/office/drawing/2014/main" id="{19E5D39A-18C6-DA93-14E4-72CFEF842709}"/>
              </a:ext>
            </a:extLst>
          </p:cNvPr>
          <p:cNvCxnSpPr>
            <a:stCxn id="229" idx="3"/>
          </p:cNvCxnSpPr>
          <p:nvPr/>
        </p:nvCxnSpPr>
        <p:spPr bwMode="auto">
          <a:xfrm>
            <a:off x="9523413" y="5861050"/>
            <a:ext cx="16668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128" name="AutoShape 58">
            <a:extLst>
              <a:ext uri="{FF2B5EF4-FFF2-40B4-BE49-F238E27FC236}">
                <a16:creationId xmlns:a16="http://schemas.microsoft.com/office/drawing/2014/main" id="{69380382-788E-AD34-8B44-3564D7E5950D}"/>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スライド程度）</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05249" y="1685925"/>
            <a:ext cx="9247532" cy="2512070"/>
            <a:chOff x="-548965" y="2241094"/>
            <a:chExt cx="10951234"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548965"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223325" y="3126624"/>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43848" y="3064250"/>
              <a:ext cx="128214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802415" y="3119411"/>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706680" y="3119411"/>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544922" y="3208607"/>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08607"/>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201395"/>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201395"/>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694031" y="2495147"/>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479568" y="3820232"/>
              <a:ext cx="1246420"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7011743" y="3984299"/>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262387" y="4459288"/>
            <a:ext cx="9305933" cy="2453332"/>
            <a:chOff x="-504611" y="3408696"/>
            <a:chExt cx="10982822"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17582" y="3412444"/>
              <a:ext cx="8655850"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504611"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68169" y="4138069"/>
              <a:ext cx="1373718"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73747" y="4301436"/>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865472" y="4294802"/>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783119" y="4290726"/>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EAD5FFB4-5602-95F2-FFCE-DCC19D002869}"/>
                </a:ext>
              </a:extLst>
            </p:cNvPr>
            <p:cNvSpPr/>
            <p:nvPr/>
          </p:nvSpPr>
          <p:spPr>
            <a:xfrm rot="5400000">
              <a:off x="2612406" y="3196874"/>
              <a:ext cx="217449" cy="538086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789060" y="3571104"/>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518356" y="495851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824311" y="4379438"/>
              <a:ext cx="76668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50929" y="512210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3032142" y="380396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171" name="AutoShape 58">
            <a:extLst>
              <a:ext uri="{FF2B5EF4-FFF2-40B4-BE49-F238E27FC236}">
                <a16:creationId xmlns:a16="http://schemas.microsoft.com/office/drawing/2014/main" id="{92A4157D-74B0-4ED7-6426-9EC1E97A565A}"/>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cxnSp>
        <p:nvCxnSpPr>
          <p:cNvPr id="175" name="直線矢印コネクタ 174">
            <a:extLst>
              <a:ext uri="{FF2B5EF4-FFF2-40B4-BE49-F238E27FC236}">
                <a16:creationId xmlns:a16="http://schemas.microsoft.com/office/drawing/2014/main" id="{414DFCA9-2A76-598C-F8CA-70754C091BED}"/>
              </a:ext>
            </a:extLst>
          </p:cNvPr>
          <p:cNvCxnSpPr>
            <a:stCxn id="190" idx="3"/>
            <a:endCxn id="205" idx="1"/>
          </p:cNvCxnSpPr>
          <p:nvPr/>
        </p:nvCxnSpPr>
        <p:spPr bwMode="auto">
          <a:xfrm flipV="1">
            <a:off x="1914525" y="2618581"/>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7" name="直線矢印コネクタ 176">
            <a:extLst>
              <a:ext uri="{FF2B5EF4-FFF2-40B4-BE49-F238E27FC236}">
                <a16:creationId xmlns:a16="http://schemas.microsoft.com/office/drawing/2014/main" id="{A45055A0-3A00-6792-19E2-FD08A500C5C3}"/>
              </a:ext>
            </a:extLst>
          </p:cNvPr>
          <p:cNvCxnSpPr>
            <a:stCxn id="205" idx="3"/>
            <a:endCxn id="191" idx="1"/>
          </p:cNvCxnSpPr>
          <p:nvPr/>
        </p:nvCxnSpPr>
        <p:spPr bwMode="auto">
          <a:xfrm>
            <a:off x="2487387" y="2618581"/>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9" name="直線矢印コネクタ 178">
            <a:extLst>
              <a:ext uri="{FF2B5EF4-FFF2-40B4-BE49-F238E27FC236}">
                <a16:creationId xmlns:a16="http://schemas.microsoft.com/office/drawing/2014/main" id="{83B9B3DE-C85F-7E77-5295-6B0E964003BC}"/>
              </a:ext>
            </a:extLst>
          </p:cNvPr>
          <p:cNvCxnSpPr>
            <a:cxnSpLocks/>
          </p:cNvCxnSpPr>
          <p:nvPr/>
        </p:nvCxnSpPr>
        <p:spPr bwMode="auto">
          <a:xfrm>
            <a:off x="3095512" y="2687637"/>
            <a:ext cx="15886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1" name="コネクタ: カギ線 180">
            <a:extLst>
              <a:ext uri="{FF2B5EF4-FFF2-40B4-BE49-F238E27FC236}">
                <a16:creationId xmlns:a16="http://schemas.microsoft.com/office/drawing/2014/main" id="{618C5AC9-A9C9-0261-B5D1-E475F964012D}"/>
              </a:ext>
            </a:extLst>
          </p:cNvPr>
          <p:cNvCxnSpPr>
            <a:cxnSpLocks/>
            <a:endCxn id="217" idx="1"/>
          </p:cNvCxnSpPr>
          <p:nvPr/>
        </p:nvCxnSpPr>
        <p:spPr bwMode="auto">
          <a:xfrm flipV="1">
            <a:off x="3102926" y="2116519"/>
            <a:ext cx="785229" cy="384885"/>
          </a:xfrm>
          <a:prstGeom prst="bentConnector3">
            <a:avLst>
              <a:gd name="adj1" fmla="val 1471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4" name="直線矢印コネクタ 183">
            <a:extLst>
              <a:ext uri="{FF2B5EF4-FFF2-40B4-BE49-F238E27FC236}">
                <a16:creationId xmlns:a16="http://schemas.microsoft.com/office/drawing/2014/main" id="{B7B4C78C-96E0-D5ED-1171-B1D1952030F8}"/>
              </a:ext>
            </a:extLst>
          </p:cNvPr>
          <p:cNvCxnSpPr>
            <a:cxnSpLocks/>
            <a:stCxn id="208" idx="3"/>
            <a:endCxn id="192" idx="1"/>
          </p:cNvCxnSpPr>
          <p:nvPr/>
        </p:nvCxnSpPr>
        <p:spPr bwMode="auto">
          <a:xfrm>
            <a:off x="3668375" y="2618581"/>
            <a:ext cx="1697375" cy="1656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6" name="直線矢印コネクタ 185">
            <a:extLst>
              <a:ext uri="{FF2B5EF4-FFF2-40B4-BE49-F238E27FC236}">
                <a16:creationId xmlns:a16="http://schemas.microsoft.com/office/drawing/2014/main" id="{192B2C19-868F-3107-B0CE-50BB6915FCED}"/>
              </a:ext>
            </a:extLst>
          </p:cNvPr>
          <p:cNvCxnSpPr>
            <a:endCxn id="213" idx="1"/>
          </p:cNvCxnSpPr>
          <p:nvPr/>
        </p:nvCxnSpPr>
        <p:spPr bwMode="auto">
          <a:xfrm>
            <a:off x="6448425" y="2606140"/>
            <a:ext cx="241300" cy="634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22" name="直線矢印コネクタ 221">
            <a:extLst>
              <a:ext uri="{FF2B5EF4-FFF2-40B4-BE49-F238E27FC236}">
                <a16:creationId xmlns:a16="http://schemas.microsoft.com/office/drawing/2014/main" id="{5D14F9D1-7807-36CD-10AA-D4180152B495}"/>
              </a:ext>
            </a:extLst>
          </p:cNvPr>
          <p:cNvCxnSpPr>
            <a:stCxn id="213" idx="3"/>
            <a:endCxn id="210" idx="1"/>
          </p:cNvCxnSpPr>
          <p:nvPr/>
        </p:nvCxnSpPr>
        <p:spPr bwMode="auto">
          <a:xfrm>
            <a:off x="7103725" y="2612489"/>
            <a:ext cx="14638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1" name="直線矢印コネクタ 260">
            <a:extLst>
              <a:ext uri="{FF2B5EF4-FFF2-40B4-BE49-F238E27FC236}">
                <a16:creationId xmlns:a16="http://schemas.microsoft.com/office/drawing/2014/main" id="{FEEF973C-B2C7-2D79-48A9-DFE6B86EBD54}"/>
              </a:ext>
            </a:extLst>
          </p:cNvPr>
          <p:cNvCxnSpPr>
            <a:stCxn id="218" idx="3"/>
            <a:endCxn id="220" idx="1"/>
          </p:cNvCxnSpPr>
          <p:nvPr/>
        </p:nvCxnSpPr>
        <p:spPr bwMode="auto">
          <a:xfrm>
            <a:off x="6448425" y="3273793"/>
            <a:ext cx="2413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3" name="コネクタ: カギ線 262">
            <a:extLst>
              <a:ext uri="{FF2B5EF4-FFF2-40B4-BE49-F238E27FC236}">
                <a16:creationId xmlns:a16="http://schemas.microsoft.com/office/drawing/2014/main" id="{82140E75-BF1C-9E03-088F-D5DE32923214}"/>
              </a:ext>
            </a:extLst>
          </p:cNvPr>
          <p:cNvCxnSpPr>
            <a:stCxn id="220" idx="3"/>
            <a:endCxn id="210" idx="2"/>
          </p:cNvCxnSpPr>
          <p:nvPr/>
        </p:nvCxnSpPr>
        <p:spPr bwMode="auto">
          <a:xfrm flipV="1">
            <a:off x="7103725" y="2727905"/>
            <a:ext cx="520244" cy="545888"/>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5" name="直線矢印コネクタ 264">
            <a:extLst>
              <a:ext uri="{FF2B5EF4-FFF2-40B4-BE49-F238E27FC236}">
                <a16:creationId xmlns:a16="http://schemas.microsoft.com/office/drawing/2014/main" id="{515FCEE0-6F89-4D6E-B26D-6897FC860E8D}"/>
              </a:ext>
            </a:extLst>
          </p:cNvPr>
          <p:cNvCxnSpPr>
            <a:stCxn id="210" idx="3"/>
            <a:endCxn id="193" idx="1"/>
          </p:cNvCxnSpPr>
          <p:nvPr/>
        </p:nvCxnSpPr>
        <p:spPr bwMode="auto">
          <a:xfrm>
            <a:off x="7997825" y="2612489"/>
            <a:ext cx="2039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8" name="直線矢印コネクタ 267">
            <a:extLst>
              <a:ext uri="{FF2B5EF4-FFF2-40B4-BE49-F238E27FC236}">
                <a16:creationId xmlns:a16="http://schemas.microsoft.com/office/drawing/2014/main" id="{C66989AD-F799-7AC4-A3D5-006D4FB5597B}"/>
              </a:ext>
            </a:extLst>
          </p:cNvPr>
          <p:cNvCxnSpPr>
            <a:stCxn id="193" idx="3"/>
            <a:endCxn id="194" idx="1"/>
          </p:cNvCxnSpPr>
          <p:nvPr/>
        </p:nvCxnSpPr>
        <p:spPr bwMode="auto">
          <a:xfrm>
            <a:off x="8844756" y="2612489"/>
            <a:ext cx="1206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0" name="直線矢印コネクタ 269">
            <a:extLst>
              <a:ext uri="{FF2B5EF4-FFF2-40B4-BE49-F238E27FC236}">
                <a16:creationId xmlns:a16="http://schemas.microsoft.com/office/drawing/2014/main" id="{641B4EEB-C786-86F5-C3F6-AF9A384D0F92}"/>
              </a:ext>
            </a:extLst>
          </p:cNvPr>
          <p:cNvCxnSpPr>
            <a:stCxn id="194" idx="3"/>
          </p:cNvCxnSpPr>
          <p:nvPr/>
        </p:nvCxnSpPr>
        <p:spPr bwMode="auto">
          <a:xfrm>
            <a:off x="9552781" y="2612489"/>
            <a:ext cx="196057"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2" name="直線矢印コネクタ 271">
            <a:extLst>
              <a:ext uri="{FF2B5EF4-FFF2-40B4-BE49-F238E27FC236}">
                <a16:creationId xmlns:a16="http://schemas.microsoft.com/office/drawing/2014/main" id="{1F61CB87-0771-77E9-1477-E41A45F2FA66}"/>
              </a:ext>
            </a:extLst>
          </p:cNvPr>
          <p:cNvCxnSpPr>
            <a:cxnSpLocks/>
            <a:stCxn id="225" idx="3"/>
          </p:cNvCxnSpPr>
          <p:nvPr/>
        </p:nvCxnSpPr>
        <p:spPr bwMode="auto">
          <a:xfrm flipV="1">
            <a:off x="1911688" y="5400203"/>
            <a:ext cx="12065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4" name="直線矢印コネクタ 273">
            <a:extLst>
              <a:ext uri="{FF2B5EF4-FFF2-40B4-BE49-F238E27FC236}">
                <a16:creationId xmlns:a16="http://schemas.microsoft.com/office/drawing/2014/main" id="{D917D4F6-BD57-1F30-05C2-F7382877281C}"/>
              </a:ext>
            </a:extLst>
          </p:cNvPr>
          <p:cNvCxnSpPr>
            <a:cxnSpLocks/>
            <a:endCxn id="226" idx="1"/>
          </p:cNvCxnSpPr>
          <p:nvPr/>
        </p:nvCxnSpPr>
        <p:spPr bwMode="auto">
          <a:xfrm>
            <a:off x="2446338" y="5400203"/>
            <a:ext cx="17019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6" name="テキスト ボックス 135">
            <a:extLst>
              <a:ext uri="{FF2B5EF4-FFF2-40B4-BE49-F238E27FC236}">
                <a16:creationId xmlns:a16="http://schemas.microsoft.com/office/drawing/2014/main" id="{82001899-B9BF-3D74-1868-6EF53A81BC9C}"/>
              </a:ext>
            </a:extLst>
          </p:cNvPr>
          <p:cNvSpPr txBox="1"/>
          <p:nvPr/>
        </p:nvSpPr>
        <p:spPr bwMode="auto">
          <a:xfrm>
            <a:off x="2038669" y="5152445"/>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77" name="テキスト ボックス 135">
            <a:extLst>
              <a:ext uri="{FF2B5EF4-FFF2-40B4-BE49-F238E27FC236}">
                <a16:creationId xmlns:a16="http://schemas.microsoft.com/office/drawing/2014/main" id="{ECE878F1-986F-A9D9-671C-A70B1470A66C}"/>
              </a:ext>
            </a:extLst>
          </p:cNvPr>
          <p:cNvSpPr txBox="1"/>
          <p:nvPr/>
        </p:nvSpPr>
        <p:spPr bwMode="auto">
          <a:xfrm>
            <a:off x="3259465" y="5210860"/>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79" name="コネクタ: カギ線 278">
            <a:extLst>
              <a:ext uri="{FF2B5EF4-FFF2-40B4-BE49-F238E27FC236}">
                <a16:creationId xmlns:a16="http://schemas.microsoft.com/office/drawing/2014/main" id="{549FAB1C-B48E-71CE-C00F-86A3CBF3C894}"/>
              </a:ext>
            </a:extLst>
          </p:cNvPr>
          <p:cNvCxnSpPr>
            <a:cxnSpLocks/>
          </p:cNvCxnSpPr>
          <p:nvPr/>
        </p:nvCxnSpPr>
        <p:spPr bwMode="auto">
          <a:xfrm flipV="1">
            <a:off x="2452669" y="4671364"/>
            <a:ext cx="1447819" cy="590391"/>
          </a:xfrm>
          <a:prstGeom prst="bentConnector3">
            <a:avLst>
              <a:gd name="adj1" fmla="val 6580"/>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89" name="直線コネクタ 288">
            <a:extLst>
              <a:ext uri="{FF2B5EF4-FFF2-40B4-BE49-F238E27FC236}">
                <a16:creationId xmlns:a16="http://schemas.microsoft.com/office/drawing/2014/main" id="{28A958AA-B0E4-1B0C-552F-E6297B9D6C36}"/>
              </a:ext>
            </a:extLst>
          </p:cNvPr>
          <p:cNvCxnSpPr>
            <a:cxnSpLocks/>
          </p:cNvCxnSpPr>
          <p:nvPr/>
        </p:nvCxnSpPr>
        <p:spPr bwMode="auto">
          <a:xfrm>
            <a:off x="3068975" y="5332445"/>
            <a:ext cx="71894"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1" name="直線コネクタ 290">
            <a:extLst>
              <a:ext uri="{FF2B5EF4-FFF2-40B4-BE49-F238E27FC236}">
                <a16:creationId xmlns:a16="http://schemas.microsoft.com/office/drawing/2014/main" id="{AC7B9507-354E-BDB4-C1B0-984BA227ABB5}"/>
              </a:ext>
            </a:extLst>
          </p:cNvPr>
          <p:cNvCxnSpPr/>
          <p:nvPr/>
        </p:nvCxnSpPr>
        <p:spPr bwMode="auto">
          <a:xfrm flipV="1">
            <a:off x="3140869" y="4909541"/>
            <a:ext cx="0" cy="422904"/>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3" name="直線矢印コネクタ 292">
            <a:extLst>
              <a:ext uri="{FF2B5EF4-FFF2-40B4-BE49-F238E27FC236}">
                <a16:creationId xmlns:a16="http://schemas.microsoft.com/office/drawing/2014/main" id="{2283C88F-371F-AE15-29C7-E60B3F2223D7}"/>
              </a:ext>
            </a:extLst>
          </p:cNvPr>
          <p:cNvCxnSpPr>
            <a:endCxn id="253" idx="1"/>
          </p:cNvCxnSpPr>
          <p:nvPr/>
        </p:nvCxnSpPr>
        <p:spPr bwMode="auto">
          <a:xfrm>
            <a:off x="3140869" y="4909541"/>
            <a:ext cx="11826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95" name="直線矢印コネクタ 294">
            <a:extLst>
              <a:ext uri="{FF2B5EF4-FFF2-40B4-BE49-F238E27FC236}">
                <a16:creationId xmlns:a16="http://schemas.microsoft.com/office/drawing/2014/main" id="{4A3B14EF-7E0E-B6F2-6699-1D6C432E0408}"/>
              </a:ext>
            </a:extLst>
          </p:cNvPr>
          <p:cNvCxnSpPr>
            <a:cxnSpLocks/>
            <a:endCxn id="277" idx="1"/>
          </p:cNvCxnSpPr>
          <p:nvPr/>
        </p:nvCxnSpPr>
        <p:spPr bwMode="auto">
          <a:xfrm>
            <a:off x="3068181" y="5390860"/>
            <a:ext cx="19128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0" name="直線矢印コネクタ 299">
            <a:extLst>
              <a:ext uri="{FF2B5EF4-FFF2-40B4-BE49-F238E27FC236}">
                <a16:creationId xmlns:a16="http://schemas.microsoft.com/office/drawing/2014/main" id="{720FF756-7363-9932-0871-64005C0CD37A}"/>
              </a:ext>
            </a:extLst>
          </p:cNvPr>
          <p:cNvCxnSpPr>
            <a:stCxn id="277" idx="3"/>
            <a:endCxn id="227" idx="1"/>
          </p:cNvCxnSpPr>
          <p:nvPr/>
        </p:nvCxnSpPr>
        <p:spPr bwMode="auto">
          <a:xfrm>
            <a:off x="3673465" y="5390860"/>
            <a:ext cx="1692285" cy="187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2" name="直線矢印コネクタ 301">
            <a:extLst>
              <a:ext uri="{FF2B5EF4-FFF2-40B4-BE49-F238E27FC236}">
                <a16:creationId xmlns:a16="http://schemas.microsoft.com/office/drawing/2014/main" id="{846801BD-4110-6248-2EB9-43A5287DA71F}"/>
              </a:ext>
            </a:extLst>
          </p:cNvPr>
          <p:cNvCxnSpPr>
            <a:cxnSpLocks/>
          </p:cNvCxnSpPr>
          <p:nvPr/>
        </p:nvCxnSpPr>
        <p:spPr bwMode="auto">
          <a:xfrm>
            <a:off x="6420476" y="5400203"/>
            <a:ext cx="24067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直線矢印コネクタ 308">
            <a:extLst>
              <a:ext uri="{FF2B5EF4-FFF2-40B4-BE49-F238E27FC236}">
                <a16:creationId xmlns:a16="http://schemas.microsoft.com/office/drawing/2014/main" id="{AED4DA0F-A8B5-3BD6-EC9D-0E7928B46E37}"/>
              </a:ext>
            </a:extLst>
          </p:cNvPr>
          <p:cNvCxnSpPr>
            <a:stCxn id="247" idx="3"/>
            <a:endCxn id="251" idx="1"/>
          </p:cNvCxnSpPr>
          <p:nvPr/>
        </p:nvCxnSpPr>
        <p:spPr bwMode="auto">
          <a:xfrm>
            <a:off x="6424150" y="6026150"/>
            <a:ext cx="2401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1" name="直線矢印コネクタ 310">
            <a:extLst>
              <a:ext uri="{FF2B5EF4-FFF2-40B4-BE49-F238E27FC236}">
                <a16:creationId xmlns:a16="http://schemas.microsoft.com/office/drawing/2014/main" id="{CC1854EE-CAF5-EE1A-E418-8CF34472BB60}"/>
              </a:ext>
            </a:extLst>
          </p:cNvPr>
          <p:cNvCxnSpPr>
            <a:stCxn id="256" idx="3"/>
            <a:endCxn id="248" idx="1"/>
          </p:cNvCxnSpPr>
          <p:nvPr/>
        </p:nvCxnSpPr>
        <p:spPr bwMode="auto">
          <a:xfrm flipV="1">
            <a:off x="7078325" y="5397029"/>
            <a:ext cx="241300" cy="317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3" name="コネクタ: カギ線 312">
            <a:extLst>
              <a:ext uri="{FF2B5EF4-FFF2-40B4-BE49-F238E27FC236}">
                <a16:creationId xmlns:a16="http://schemas.microsoft.com/office/drawing/2014/main" id="{32794735-1C3A-B382-A8C6-DBAFBBFBECAE}"/>
              </a:ext>
            </a:extLst>
          </p:cNvPr>
          <p:cNvCxnSpPr>
            <a:stCxn id="251" idx="3"/>
            <a:endCxn id="248" idx="2"/>
          </p:cNvCxnSpPr>
          <p:nvPr/>
        </p:nvCxnSpPr>
        <p:spPr bwMode="auto">
          <a:xfrm flipV="1">
            <a:off x="7078325" y="5512445"/>
            <a:ext cx="566113" cy="513705"/>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5" name="直線矢印コネクタ 314">
            <a:extLst>
              <a:ext uri="{FF2B5EF4-FFF2-40B4-BE49-F238E27FC236}">
                <a16:creationId xmlns:a16="http://schemas.microsoft.com/office/drawing/2014/main" id="{FA7C23E2-B090-F320-B75E-68DE172C98A2}"/>
              </a:ext>
            </a:extLst>
          </p:cNvPr>
          <p:cNvCxnSpPr>
            <a:stCxn id="248" idx="3"/>
            <a:endCxn id="228" idx="1"/>
          </p:cNvCxnSpPr>
          <p:nvPr/>
        </p:nvCxnSpPr>
        <p:spPr bwMode="auto">
          <a:xfrm flipV="1">
            <a:off x="7969250" y="5394583"/>
            <a:ext cx="232569" cy="2446"/>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7" name="直線矢印コネクタ 316">
            <a:extLst>
              <a:ext uri="{FF2B5EF4-FFF2-40B4-BE49-F238E27FC236}">
                <a16:creationId xmlns:a16="http://schemas.microsoft.com/office/drawing/2014/main" id="{572E3DA6-93D3-4FE5-14C3-B706BFBAD04F}"/>
              </a:ext>
            </a:extLst>
          </p:cNvPr>
          <p:cNvCxnSpPr>
            <a:stCxn id="228" idx="3"/>
            <a:endCxn id="229" idx="1"/>
          </p:cNvCxnSpPr>
          <p:nvPr/>
        </p:nvCxnSpPr>
        <p:spPr bwMode="auto">
          <a:xfrm flipV="1">
            <a:off x="8846344" y="5391130"/>
            <a:ext cx="133013" cy="3453"/>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9" name="直線矢印コネクタ 318">
            <a:extLst>
              <a:ext uri="{FF2B5EF4-FFF2-40B4-BE49-F238E27FC236}">
                <a16:creationId xmlns:a16="http://schemas.microsoft.com/office/drawing/2014/main" id="{5E4B5A98-FFF6-DDCC-99D2-1B81E5668A4B}"/>
              </a:ext>
            </a:extLst>
          </p:cNvPr>
          <p:cNvCxnSpPr>
            <a:cxnSpLocks/>
          </p:cNvCxnSpPr>
          <p:nvPr/>
        </p:nvCxnSpPr>
        <p:spPr bwMode="auto">
          <a:xfrm>
            <a:off x="3668375" y="4909541"/>
            <a:ext cx="23211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13934</TotalTime>
  <Words>3244</Words>
  <Application>Microsoft Office PowerPoint</Application>
  <PresentationFormat>ユーザー設定</PresentationFormat>
  <Paragraphs>586</Paragraphs>
  <Slides>12</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12</vt:i4>
      </vt:variant>
    </vt:vector>
  </HeadingPairs>
  <TitlesOfParts>
    <vt:vector size="17" baseType="lpstr">
      <vt:lpstr>Meiryo UI</vt:lpstr>
      <vt:lpstr>ＭＳ Ｐゴシック</vt:lpstr>
      <vt:lpstr>Arial</vt:lpstr>
      <vt:lpstr>標準デザイン</vt:lpstr>
      <vt:lpstr>Office テーマ</vt:lpstr>
      <vt:lpstr>令和7年度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オ）事業概要スライド</dc:title>
  <dc:creator>sugawara</dc:creator>
  <cp:lastModifiedBy>一般社団法人日本有機資源協会</cp:lastModifiedBy>
  <cp:revision>920</cp:revision>
  <cp:lastPrinted>2021-01-14T07:44:10Z</cp:lastPrinted>
  <dcterms:created xsi:type="dcterms:W3CDTF">2005-11-16T02:38:45Z</dcterms:created>
  <dcterms:modified xsi:type="dcterms:W3CDTF">2025-07-31T01:47:33Z</dcterms:modified>
</cp:coreProperties>
</file>