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15"/>
  </p:notesMasterIdLst>
  <p:handoutMasterIdLst>
    <p:handoutMasterId r:id="rId16"/>
  </p:handoutMasterIdLst>
  <p:sldIdLst>
    <p:sldId id="290" r:id="rId3"/>
    <p:sldId id="291" r:id="rId4"/>
    <p:sldId id="303" r:id="rId5"/>
    <p:sldId id="280" r:id="rId6"/>
    <p:sldId id="295" r:id="rId7"/>
    <p:sldId id="300" r:id="rId8"/>
    <p:sldId id="317" r:id="rId9"/>
    <p:sldId id="318" r:id="rId10"/>
    <p:sldId id="319" r:id="rId11"/>
    <p:sldId id="301" r:id="rId12"/>
    <p:sldId id="315" r:id="rId13"/>
    <p:sldId id="320" r:id="rId14"/>
  </p:sldIdLst>
  <p:sldSz cx="10261600" cy="7200900"/>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柳" initials="" lastIdx="3" clrIdx="0"/>
  <p:cmAuthor id="2" name="Administrator" initials="" lastIdx="2" clrIdx="1"/>
  <p:cmAuthor id="3" name="倉石 真純" initials="" lastIdx="16" clrIdx="2"/>
  <p:cmAuthor id="4" name="ユーザー名不明1" initials="ユーザー名不明1" lastIdx="1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EF"/>
    <a:srgbClr val="E5F5FF"/>
    <a:srgbClr val="E6E6E6"/>
    <a:srgbClr val="CCECFF"/>
    <a:srgbClr val="FFE1E1"/>
    <a:srgbClr val="FFFF66"/>
    <a:srgbClr val="CCFFCC"/>
    <a:srgbClr val="FF99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7662" autoAdjust="0"/>
  </p:normalViewPr>
  <p:slideViewPr>
    <p:cSldViewPr snapToGrid="0">
      <p:cViewPr varScale="1">
        <p:scale>
          <a:sx n="107" d="100"/>
          <a:sy n="107" d="100"/>
        </p:scale>
        <p:origin x="132" y="162"/>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13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AFEEC2C-670E-70BA-6AC0-4597CAD84CEF}"/>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B0AF24D4-48AC-6D12-0BA9-8B0F304EB236}"/>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29650BDB-1053-B393-A891-45DD8365FF0A}"/>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BCDEF264-4047-7187-E138-545D6CBC47B3}"/>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DF3ADA7A-7AC3-46D5-B004-E94CC58174FF}"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850A208-6F53-1876-3378-6C3EA2B6C570}"/>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F331330E-D118-BC45-E040-1E929D90D618}"/>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15364" name="Rectangle 4">
            <a:extLst>
              <a:ext uri="{FF2B5EF4-FFF2-40B4-BE49-F238E27FC236}">
                <a16:creationId xmlns:a16="http://schemas.microsoft.com/office/drawing/2014/main" id="{CB8B8493-78B0-EBBF-274A-93E5C34E3508}"/>
              </a:ext>
            </a:extLst>
          </p:cNvPr>
          <p:cNvSpPr>
            <a:spLocks noGrp="1" noRot="1" noChangeAspect="1" noChangeArrowheads="1" noTextEdit="1"/>
          </p:cNvSpPr>
          <p:nvPr>
            <p:ph type="sldImg" idx="2"/>
          </p:nvPr>
        </p:nvSpPr>
        <p:spPr bwMode="auto">
          <a:xfrm>
            <a:off x="733425" y="739775"/>
            <a:ext cx="52705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7A41DEB7-7DD2-6D39-6F66-D6AA3F4179DA}"/>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AD23F22B-EAF9-5E90-57FD-AFF39E90E684}"/>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D9007B2F-E7BE-3827-3DB0-C988D78E6E03}"/>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AC8669DC-BA56-48DB-AF5F-8601967FBAA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6BE421C5-A7DE-E1C9-1A62-D2874FEC91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FEA1F514-532A-486E-8E62-02EA96894ED8}"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9459" name="Rectangle 2">
            <a:extLst>
              <a:ext uri="{FF2B5EF4-FFF2-40B4-BE49-F238E27FC236}">
                <a16:creationId xmlns:a16="http://schemas.microsoft.com/office/drawing/2014/main" id="{B4F5247E-D950-1279-9F74-715C1D25C962}"/>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B30649A2-CFF2-A28E-7A3C-98C5BD9816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B8E610D5-FF0D-2F05-62FB-412BFD602E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F666E3E-0FA2-4A29-A42F-3C38673248E0}"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21507" name="Rectangle 2">
            <a:extLst>
              <a:ext uri="{FF2B5EF4-FFF2-40B4-BE49-F238E27FC236}">
                <a16:creationId xmlns:a16="http://schemas.microsoft.com/office/drawing/2014/main" id="{BC6801A7-30F0-0A20-7521-9620FAECB59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D89FB4F6-EBD4-D3C3-E0AB-CBE5B4EC25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3E8ECE74-CE06-876B-75DD-D28D111347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9969A9AD-BD48-47E7-816E-B102EE8F62BB}"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258BBB5E-4E66-FC38-0BB0-22CCAF2C0B8B}"/>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3FE240C6-783E-A43E-F910-DCA250AF4E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1A2EE31D-D40D-C9F6-EFED-5D682CA822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454D327-326D-4639-9CAC-CAD873F00CF5}"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25603" name="Rectangle 2">
            <a:extLst>
              <a:ext uri="{FF2B5EF4-FFF2-40B4-BE49-F238E27FC236}">
                <a16:creationId xmlns:a16="http://schemas.microsoft.com/office/drawing/2014/main" id="{1AFA7486-CD9B-4D37-2328-67810A87A72A}"/>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0C81AE42-E874-EE64-D91A-C705255A7A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84CE3FDD-306B-B702-9D00-B9175484754E}"/>
              </a:ext>
            </a:extLst>
          </p:cNvPr>
          <p:cNvSpPr>
            <a:spLocks noGrp="1" noChangeArrowheads="1"/>
          </p:cNvSpPr>
          <p:nvPr>
            <p:ph type="dt" sz="half" idx="10"/>
          </p:nvPr>
        </p:nvSpPr>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F53B6F7-83D0-61E4-8069-A67ACD553EF3}"/>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D5959A4-4FAD-1141-F81C-7C60115BA85F}"/>
              </a:ext>
            </a:extLst>
          </p:cNvPr>
          <p:cNvSpPr>
            <a:spLocks noGrp="1" noChangeArrowheads="1"/>
          </p:cNvSpPr>
          <p:nvPr>
            <p:ph type="sldNum" sz="quarter" idx="12"/>
          </p:nvPr>
        </p:nvSpPr>
        <p:spPr>
          <a:xfrm>
            <a:off x="7867650" y="6694488"/>
            <a:ext cx="2393950" cy="500062"/>
          </a:xfrm>
        </p:spPr>
        <p:txBody>
          <a:bodyPr/>
          <a:lstStyle>
            <a:lvl1pPr>
              <a:defRPr/>
            </a:lvl1pPr>
          </a:lstStyle>
          <a:p>
            <a:pPr>
              <a:defRPr/>
            </a:pPr>
            <a:fld id="{F5DEBC00-5585-4C61-80EA-CED08A2389DC}" type="slidenum">
              <a:rPr lang="en-US" altLang="ja-JP"/>
              <a:pPr>
                <a:defRPr/>
              </a:pPr>
              <a:t>‹#›</a:t>
            </a:fld>
            <a:endParaRPr lang="en-US" altLang="ja-JP"/>
          </a:p>
          <a:p>
            <a:pPr>
              <a:defRPr/>
            </a:pPr>
            <a:endParaRPr lang="en-US" altLang="ja-JP"/>
          </a:p>
        </p:txBody>
      </p:sp>
    </p:spTree>
    <p:extLst>
      <p:ext uri="{BB962C8B-B14F-4D97-AF65-F5344CB8AC3E}">
        <p14:creationId xmlns:p14="http://schemas.microsoft.com/office/powerpoint/2010/main" val="119691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A64AF58-970D-2739-805B-CEE6BDE144A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E25FF45-AEFA-C9C1-1542-5DB39B7C1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8F2F534-32C6-E36B-767B-0B229939E9B4}"/>
              </a:ext>
            </a:extLst>
          </p:cNvPr>
          <p:cNvSpPr>
            <a:spLocks noGrp="1" noChangeArrowheads="1"/>
          </p:cNvSpPr>
          <p:nvPr>
            <p:ph type="sldNum" sz="quarter" idx="12"/>
          </p:nvPr>
        </p:nvSpPr>
        <p:spPr>
          <a:ln/>
        </p:spPr>
        <p:txBody>
          <a:bodyPr/>
          <a:lstStyle>
            <a:lvl1pPr>
              <a:defRPr/>
            </a:lvl1pPr>
          </a:lstStyle>
          <a:p>
            <a:pPr>
              <a:defRPr/>
            </a:pPr>
            <a:fld id="{FA21CBE9-33DD-4400-A2BC-D6F79DBE7803}" type="slidenum">
              <a:rPr lang="en-US" altLang="ja-JP"/>
              <a:pPr>
                <a:defRPr/>
              </a:pPr>
              <a:t>‹#›</a:t>
            </a:fld>
            <a:endParaRPr lang="en-US" altLang="ja-JP"/>
          </a:p>
        </p:txBody>
      </p:sp>
    </p:spTree>
    <p:extLst>
      <p:ext uri="{BB962C8B-B14F-4D97-AF65-F5344CB8AC3E}">
        <p14:creationId xmlns:p14="http://schemas.microsoft.com/office/powerpoint/2010/main" val="1100555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FD35B67-DFA2-E35B-3506-46A711CF048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1620D11-0FAD-B438-D69E-30CB376131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43ED920-1E55-896B-5469-90EE9F019766}"/>
              </a:ext>
            </a:extLst>
          </p:cNvPr>
          <p:cNvSpPr>
            <a:spLocks noGrp="1" noChangeArrowheads="1"/>
          </p:cNvSpPr>
          <p:nvPr>
            <p:ph type="sldNum" sz="quarter" idx="12"/>
          </p:nvPr>
        </p:nvSpPr>
        <p:spPr>
          <a:ln/>
        </p:spPr>
        <p:txBody>
          <a:bodyPr/>
          <a:lstStyle>
            <a:lvl1pPr>
              <a:defRPr/>
            </a:lvl1pPr>
          </a:lstStyle>
          <a:p>
            <a:pPr>
              <a:defRPr/>
            </a:pPr>
            <a:fld id="{F0D2610D-B3AA-4329-B5A4-2295AF330D55}" type="slidenum">
              <a:rPr lang="en-US" altLang="ja-JP"/>
              <a:pPr>
                <a:defRPr/>
              </a:pPr>
              <a:t>‹#›</a:t>
            </a:fld>
            <a:endParaRPr lang="en-US" altLang="ja-JP"/>
          </a:p>
        </p:txBody>
      </p:sp>
    </p:spTree>
    <p:extLst>
      <p:ext uri="{BB962C8B-B14F-4D97-AF65-F5344CB8AC3E}">
        <p14:creationId xmlns:p14="http://schemas.microsoft.com/office/powerpoint/2010/main" val="2008083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4753B29E-1F96-8E1F-9156-02CA7588C7B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424C556F-2862-4D67-403C-6DA0F7EAB8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C2D80155-3D36-B745-1ECC-06C41D41B66A}"/>
              </a:ext>
            </a:extLst>
          </p:cNvPr>
          <p:cNvSpPr>
            <a:spLocks noGrp="1" noChangeArrowheads="1"/>
          </p:cNvSpPr>
          <p:nvPr>
            <p:ph type="sldNum" sz="quarter" idx="12"/>
          </p:nvPr>
        </p:nvSpPr>
        <p:spPr>
          <a:ln/>
        </p:spPr>
        <p:txBody>
          <a:bodyPr/>
          <a:lstStyle>
            <a:lvl1pPr>
              <a:defRPr/>
            </a:lvl1pPr>
          </a:lstStyle>
          <a:p>
            <a:pPr>
              <a:defRPr/>
            </a:pPr>
            <a:fld id="{70FE5735-DA74-4C42-84CC-344962D905F2}" type="slidenum">
              <a:rPr lang="en-US" altLang="ja-JP"/>
              <a:pPr>
                <a:defRPr/>
              </a:pPr>
              <a:t>‹#›</a:t>
            </a:fld>
            <a:endParaRPr lang="en-US" altLang="ja-JP"/>
          </a:p>
        </p:txBody>
      </p:sp>
    </p:spTree>
    <p:extLst>
      <p:ext uri="{BB962C8B-B14F-4D97-AF65-F5344CB8AC3E}">
        <p14:creationId xmlns:p14="http://schemas.microsoft.com/office/powerpoint/2010/main" val="3206887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620" y="2236950"/>
            <a:ext cx="8722360" cy="1543526"/>
          </a:xfrm>
        </p:spPr>
        <p:txBody>
          <a:bodyPr/>
          <a:lstStyle/>
          <a:p>
            <a:r>
              <a:rPr lang="ja-JP" altLang="en-US"/>
              <a:t>マスタ タイトルの書式設定</a:t>
            </a:r>
          </a:p>
        </p:txBody>
      </p:sp>
      <p:sp>
        <p:nvSpPr>
          <p:cNvPr id="3" name="サブタイトル 2"/>
          <p:cNvSpPr>
            <a:spLocks noGrp="1"/>
          </p:cNvSpPr>
          <p:nvPr>
            <p:ph type="subTitle" idx="1"/>
          </p:nvPr>
        </p:nvSpPr>
        <p:spPr>
          <a:xfrm>
            <a:off x="1539240" y="4080510"/>
            <a:ext cx="7183120" cy="1840230"/>
          </a:xfrm>
        </p:spPr>
        <p:txBody>
          <a:bodyPr/>
          <a:lstStyle>
            <a:lvl1pPr marL="0" indent="0" algn="ctr">
              <a:buNone/>
              <a:defRPr>
                <a:solidFill>
                  <a:schemeClr val="tx1">
                    <a:tint val="75000"/>
                  </a:schemeClr>
                </a:solidFill>
              </a:defRPr>
            </a:lvl1pPr>
            <a:lvl2pPr marL="498564" indent="0" algn="ctr">
              <a:buNone/>
              <a:defRPr>
                <a:solidFill>
                  <a:schemeClr val="tx1">
                    <a:tint val="75000"/>
                  </a:schemeClr>
                </a:solidFill>
              </a:defRPr>
            </a:lvl2pPr>
            <a:lvl3pPr marL="997128" indent="0" algn="ctr">
              <a:buNone/>
              <a:defRPr>
                <a:solidFill>
                  <a:schemeClr val="tx1">
                    <a:tint val="75000"/>
                  </a:schemeClr>
                </a:solidFill>
              </a:defRPr>
            </a:lvl3pPr>
            <a:lvl4pPr marL="1495691" indent="0" algn="ctr">
              <a:buNone/>
              <a:defRPr>
                <a:solidFill>
                  <a:schemeClr val="tx1">
                    <a:tint val="75000"/>
                  </a:schemeClr>
                </a:solidFill>
              </a:defRPr>
            </a:lvl4pPr>
            <a:lvl5pPr marL="1994256" indent="0" algn="ctr">
              <a:buNone/>
              <a:defRPr>
                <a:solidFill>
                  <a:schemeClr val="tx1">
                    <a:tint val="75000"/>
                  </a:schemeClr>
                </a:solidFill>
              </a:defRPr>
            </a:lvl5pPr>
            <a:lvl6pPr marL="2492819" indent="0" algn="ctr">
              <a:buNone/>
              <a:defRPr>
                <a:solidFill>
                  <a:schemeClr val="tx1">
                    <a:tint val="75000"/>
                  </a:schemeClr>
                </a:solidFill>
              </a:defRPr>
            </a:lvl6pPr>
            <a:lvl7pPr marL="2991383" indent="0" algn="ctr">
              <a:buNone/>
              <a:defRPr>
                <a:solidFill>
                  <a:schemeClr val="tx1">
                    <a:tint val="75000"/>
                  </a:schemeClr>
                </a:solidFill>
              </a:defRPr>
            </a:lvl7pPr>
            <a:lvl8pPr marL="3489947" indent="0" algn="ctr">
              <a:buNone/>
              <a:defRPr>
                <a:solidFill>
                  <a:schemeClr val="tx1">
                    <a:tint val="75000"/>
                  </a:schemeClr>
                </a:solidFill>
              </a:defRPr>
            </a:lvl8pPr>
            <a:lvl9pPr marL="398851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A9780BA3-D02A-D1CF-17E0-4D2AB657E6D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6F93DDA-C923-2C28-13B1-9606A52A60E2}"/>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8E4EDCC-199A-9A2C-2996-AECBF795E418}"/>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358FA11-D689-4E31-97F0-1C27AB5FEA6B}" type="slidenum">
              <a:rPr lang="ja-JP" altLang="en-US"/>
              <a:pPr>
                <a:defRPr/>
              </a:pPr>
              <a:t>‹#›</a:t>
            </a:fld>
            <a:endParaRPr lang="ja-JP" altLang="en-US"/>
          </a:p>
        </p:txBody>
      </p:sp>
    </p:spTree>
    <p:extLst>
      <p:ext uri="{BB962C8B-B14F-4D97-AF65-F5344CB8AC3E}">
        <p14:creationId xmlns:p14="http://schemas.microsoft.com/office/powerpoint/2010/main" val="3372776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8985F237-92BE-52C8-0C51-8F34F647E4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755BE3A-344C-FDD7-8635-808E0529A6E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B5665D6-940F-7940-AF73-0E90297ED6B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ECFCB6C7-D6F6-45BA-9146-DBEDD6CE1511}" type="slidenum">
              <a:rPr lang="ja-JP" altLang="en-US"/>
              <a:pPr>
                <a:defRPr/>
              </a:pPr>
              <a:t>‹#›</a:t>
            </a:fld>
            <a:endParaRPr lang="ja-JP" altLang="en-US"/>
          </a:p>
        </p:txBody>
      </p:sp>
    </p:spTree>
    <p:extLst>
      <p:ext uri="{BB962C8B-B14F-4D97-AF65-F5344CB8AC3E}">
        <p14:creationId xmlns:p14="http://schemas.microsoft.com/office/powerpoint/2010/main" val="214738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0596" y="4627251"/>
            <a:ext cx="8722360" cy="1430179"/>
          </a:xfrm>
        </p:spPr>
        <p:txBody>
          <a:bodyPr anchor="t"/>
          <a:lstStyle>
            <a:lvl1pPr algn="l">
              <a:defRPr sz="44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0596" y="3052049"/>
            <a:ext cx="8722360" cy="1575196"/>
          </a:xfrm>
        </p:spPr>
        <p:txBody>
          <a:bodyPr anchor="b"/>
          <a:lstStyle>
            <a:lvl1pPr marL="0" indent="0">
              <a:buNone/>
              <a:defRPr sz="2200">
                <a:solidFill>
                  <a:schemeClr val="tx1">
                    <a:tint val="75000"/>
                  </a:schemeClr>
                </a:solidFill>
              </a:defRPr>
            </a:lvl1pPr>
            <a:lvl2pPr marL="498564" indent="0">
              <a:buNone/>
              <a:defRPr sz="2000">
                <a:solidFill>
                  <a:schemeClr val="tx1">
                    <a:tint val="75000"/>
                  </a:schemeClr>
                </a:solidFill>
              </a:defRPr>
            </a:lvl2pPr>
            <a:lvl3pPr marL="997128" indent="0">
              <a:buNone/>
              <a:defRPr sz="1700">
                <a:solidFill>
                  <a:schemeClr val="tx1">
                    <a:tint val="75000"/>
                  </a:schemeClr>
                </a:solidFill>
              </a:defRPr>
            </a:lvl3pPr>
            <a:lvl4pPr marL="1495691" indent="0">
              <a:buNone/>
              <a:defRPr sz="1500">
                <a:solidFill>
                  <a:schemeClr val="tx1">
                    <a:tint val="75000"/>
                  </a:schemeClr>
                </a:solidFill>
              </a:defRPr>
            </a:lvl4pPr>
            <a:lvl5pPr marL="1994256" indent="0">
              <a:buNone/>
              <a:defRPr sz="1500">
                <a:solidFill>
                  <a:schemeClr val="tx1">
                    <a:tint val="75000"/>
                  </a:schemeClr>
                </a:solidFill>
              </a:defRPr>
            </a:lvl5pPr>
            <a:lvl6pPr marL="2492819" indent="0">
              <a:buNone/>
              <a:defRPr sz="1500">
                <a:solidFill>
                  <a:schemeClr val="tx1">
                    <a:tint val="75000"/>
                  </a:schemeClr>
                </a:solidFill>
              </a:defRPr>
            </a:lvl6pPr>
            <a:lvl7pPr marL="2991383" indent="0">
              <a:buNone/>
              <a:defRPr sz="1500">
                <a:solidFill>
                  <a:schemeClr val="tx1">
                    <a:tint val="75000"/>
                  </a:schemeClr>
                </a:solidFill>
              </a:defRPr>
            </a:lvl7pPr>
            <a:lvl8pPr marL="3489947" indent="0">
              <a:buNone/>
              <a:defRPr sz="1500">
                <a:solidFill>
                  <a:schemeClr val="tx1">
                    <a:tint val="75000"/>
                  </a:schemeClr>
                </a:solidFill>
              </a:defRPr>
            </a:lvl8pPr>
            <a:lvl9pPr marL="3988511" indent="0">
              <a:buNone/>
              <a:defRPr sz="15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1F390CD-110B-9A59-2BB9-8E4CBE80D7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BF046490-C13A-5EAD-B796-13FBB0356DF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995E269-6703-9378-5231-DBCC10FED66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FC69E85F-8A8B-4E75-A3D5-F9483376A342}" type="slidenum">
              <a:rPr lang="ja-JP" altLang="en-US"/>
              <a:pPr>
                <a:defRPr/>
              </a:pPr>
              <a:t>‹#›</a:t>
            </a:fld>
            <a:endParaRPr lang="ja-JP" altLang="en-US"/>
          </a:p>
        </p:txBody>
      </p:sp>
    </p:spTree>
    <p:extLst>
      <p:ext uri="{BB962C8B-B14F-4D97-AF65-F5344CB8AC3E}">
        <p14:creationId xmlns:p14="http://schemas.microsoft.com/office/powerpoint/2010/main" val="2164228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3081"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16313"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a:extLst>
              <a:ext uri="{FF2B5EF4-FFF2-40B4-BE49-F238E27FC236}">
                <a16:creationId xmlns:a16="http://schemas.microsoft.com/office/drawing/2014/main" id="{CF3DCA93-2D2D-EF6B-4F91-B8E842740A3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24688533-D4CB-ACE8-FD23-2ACF71552B80}"/>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EE718524-4154-0786-FA99-45C3F2F79BB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A9B8847-26F8-4986-931D-1F5300231589}" type="slidenum">
              <a:rPr lang="ja-JP" altLang="en-US"/>
              <a:pPr>
                <a:defRPr/>
              </a:pPr>
              <a:t>‹#›</a:t>
            </a:fld>
            <a:endParaRPr lang="ja-JP" altLang="en-US"/>
          </a:p>
        </p:txBody>
      </p:sp>
    </p:spTree>
    <p:extLst>
      <p:ext uri="{BB962C8B-B14F-4D97-AF65-F5344CB8AC3E}">
        <p14:creationId xmlns:p14="http://schemas.microsoft.com/office/powerpoint/2010/main" val="781930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3081" y="1611869"/>
            <a:ext cx="4533989"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3081" y="2283619"/>
            <a:ext cx="4533989"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2754" y="1611869"/>
            <a:ext cx="4535770"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2754" y="2283619"/>
            <a:ext cx="4535770"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a:extLst>
              <a:ext uri="{FF2B5EF4-FFF2-40B4-BE49-F238E27FC236}">
                <a16:creationId xmlns:a16="http://schemas.microsoft.com/office/drawing/2014/main" id="{B70A04AE-7D8E-41DA-8D2D-D669780BE79B}"/>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8" name="フッター プレースホルダ 7">
            <a:extLst>
              <a:ext uri="{FF2B5EF4-FFF2-40B4-BE49-F238E27FC236}">
                <a16:creationId xmlns:a16="http://schemas.microsoft.com/office/drawing/2014/main" id="{E0FA3E2F-D6B5-6300-2475-C9BFCE93620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9" name="スライド番号プレースホルダ 8">
            <a:extLst>
              <a:ext uri="{FF2B5EF4-FFF2-40B4-BE49-F238E27FC236}">
                <a16:creationId xmlns:a16="http://schemas.microsoft.com/office/drawing/2014/main" id="{510AD939-F8D6-3B29-6B41-F589DF9F7874}"/>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1526CDB-531F-40AD-A24E-7C3980290BC7}" type="slidenum">
              <a:rPr lang="ja-JP" altLang="en-US"/>
              <a:pPr>
                <a:defRPr/>
              </a:pPr>
              <a:t>‹#›</a:t>
            </a:fld>
            <a:endParaRPr lang="ja-JP" altLang="en-US"/>
          </a:p>
        </p:txBody>
      </p:sp>
    </p:spTree>
    <p:extLst>
      <p:ext uri="{BB962C8B-B14F-4D97-AF65-F5344CB8AC3E}">
        <p14:creationId xmlns:p14="http://schemas.microsoft.com/office/powerpoint/2010/main" val="173890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a:extLst>
              <a:ext uri="{FF2B5EF4-FFF2-40B4-BE49-F238E27FC236}">
                <a16:creationId xmlns:a16="http://schemas.microsoft.com/office/drawing/2014/main" id="{1BACD77B-5C76-8A5A-3AAE-BFA58309A858}"/>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フッター プレースホルダ 3">
            <a:extLst>
              <a:ext uri="{FF2B5EF4-FFF2-40B4-BE49-F238E27FC236}">
                <a16:creationId xmlns:a16="http://schemas.microsoft.com/office/drawing/2014/main" id="{BFF64D4C-7925-3EF2-519E-BB6F705D580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3DD2EA78-67EB-62E3-EA15-3212FA0A6569}"/>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B6D7E549-6BEB-43BA-B6B6-45AF2010194D}" type="slidenum">
              <a:rPr lang="ja-JP" altLang="en-US"/>
              <a:pPr>
                <a:defRPr/>
              </a:pPr>
              <a:t>‹#›</a:t>
            </a:fld>
            <a:endParaRPr lang="ja-JP" altLang="en-US"/>
          </a:p>
        </p:txBody>
      </p:sp>
    </p:spTree>
    <p:extLst>
      <p:ext uri="{BB962C8B-B14F-4D97-AF65-F5344CB8AC3E}">
        <p14:creationId xmlns:p14="http://schemas.microsoft.com/office/powerpoint/2010/main" val="1256072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a:extLst>
              <a:ext uri="{FF2B5EF4-FFF2-40B4-BE49-F238E27FC236}">
                <a16:creationId xmlns:a16="http://schemas.microsoft.com/office/drawing/2014/main" id="{74E08089-545F-AEA4-B12B-70843E60A2E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3" name="フッター プレースホルダ 2">
            <a:extLst>
              <a:ext uri="{FF2B5EF4-FFF2-40B4-BE49-F238E27FC236}">
                <a16:creationId xmlns:a16="http://schemas.microsoft.com/office/drawing/2014/main" id="{F5F642F8-5573-4F79-84B5-C5B166424BD3}"/>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スライド番号プレースホルダ 3">
            <a:extLst>
              <a:ext uri="{FF2B5EF4-FFF2-40B4-BE49-F238E27FC236}">
                <a16:creationId xmlns:a16="http://schemas.microsoft.com/office/drawing/2014/main" id="{EF3DC757-6F53-6EFA-4C50-43F295557FA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00710FD-A6A4-4CF7-9EFD-63973F901760}" type="slidenum">
              <a:rPr lang="ja-JP" altLang="en-US"/>
              <a:pPr>
                <a:defRPr/>
              </a:pPr>
              <a:t>‹#›</a:t>
            </a:fld>
            <a:endParaRPr lang="ja-JP" altLang="en-US"/>
          </a:p>
        </p:txBody>
      </p:sp>
    </p:spTree>
    <p:extLst>
      <p:ext uri="{BB962C8B-B14F-4D97-AF65-F5344CB8AC3E}">
        <p14:creationId xmlns:p14="http://schemas.microsoft.com/office/powerpoint/2010/main" val="197261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CCF9E8E-EB08-0E5E-3852-34E87D38440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1EE04D5-F187-F3B5-B448-791E30206F3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2C334E6-7B67-88C9-CA12-6AF03C6CCF76}"/>
              </a:ext>
            </a:extLst>
          </p:cNvPr>
          <p:cNvSpPr>
            <a:spLocks noGrp="1" noChangeArrowheads="1"/>
          </p:cNvSpPr>
          <p:nvPr>
            <p:ph type="sldNum" sz="quarter" idx="12"/>
          </p:nvPr>
        </p:nvSpPr>
        <p:spPr>
          <a:ln/>
        </p:spPr>
        <p:txBody>
          <a:bodyPr/>
          <a:lstStyle>
            <a:lvl1pPr>
              <a:defRPr/>
            </a:lvl1pPr>
          </a:lstStyle>
          <a:p>
            <a:pPr>
              <a:defRPr/>
            </a:pPr>
            <a:fld id="{EEF010A4-74BF-4DED-B98D-E0A28D6ACF36}" type="slidenum">
              <a:rPr lang="en-US" altLang="ja-JP"/>
              <a:pPr>
                <a:defRPr/>
              </a:pPr>
              <a:t>‹#›</a:t>
            </a:fld>
            <a:endParaRPr lang="en-US" altLang="ja-JP"/>
          </a:p>
        </p:txBody>
      </p:sp>
    </p:spTree>
    <p:extLst>
      <p:ext uri="{BB962C8B-B14F-4D97-AF65-F5344CB8AC3E}">
        <p14:creationId xmlns:p14="http://schemas.microsoft.com/office/powerpoint/2010/main" val="3006494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3080" y="286702"/>
            <a:ext cx="3375996" cy="1220153"/>
          </a:xfrm>
        </p:spPr>
        <p:txBody>
          <a:bodyPr anchor="b"/>
          <a:lstStyle>
            <a:lvl1pPr algn="l">
              <a:defRPr sz="2200" b="1"/>
            </a:lvl1pPr>
          </a:lstStyle>
          <a:p>
            <a:r>
              <a:rPr lang="ja-JP" altLang="en-US"/>
              <a:t>マスタ タイトルの書式設定</a:t>
            </a:r>
          </a:p>
        </p:txBody>
      </p:sp>
      <p:sp>
        <p:nvSpPr>
          <p:cNvPr id="3" name="コンテンツ プレースホルダ 2"/>
          <p:cNvSpPr>
            <a:spLocks noGrp="1"/>
          </p:cNvSpPr>
          <p:nvPr>
            <p:ph idx="1"/>
          </p:nvPr>
        </p:nvSpPr>
        <p:spPr>
          <a:xfrm>
            <a:off x="4012003" y="286708"/>
            <a:ext cx="5736519" cy="6145769"/>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3080" y="1506861"/>
            <a:ext cx="3375996" cy="4925616"/>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4AAF97E2-1772-FF7B-4394-48449FEA44F9}"/>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BE3F0818-3D48-C389-8D5A-82D5A04BEBB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796AB925-BA44-857A-5BBB-3F59377B2F7C}"/>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5A330E7-74F8-4DB6-AE7E-4CEDB050BAFA}" type="slidenum">
              <a:rPr lang="ja-JP" altLang="en-US"/>
              <a:pPr>
                <a:defRPr/>
              </a:pPr>
              <a:t>‹#›</a:t>
            </a:fld>
            <a:endParaRPr lang="ja-JP" altLang="en-US"/>
          </a:p>
        </p:txBody>
      </p:sp>
    </p:spTree>
    <p:extLst>
      <p:ext uri="{BB962C8B-B14F-4D97-AF65-F5344CB8AC3E}">
        <p14:creationId xmlns:p14="http://schemas.microsoft.com/office/powerpoint/2010/main" val="399892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45" y="5040631"/>
            <a:ext cx="6156960" cy="595075"/>
          </a:xfrm>
        </p:spPr>
        <p:txBody>
          <a:bodyPr anchor="b"/>
          <a:lstStyle>
            <a:lvl1pPr algn="l">
              <a:defRPr sz="2200" b="1"/>
            </a:lvl1pPr>
          </a:lstStyle>
          <a:p>
            <a:r>
              <a:rPr lang="ja-JP" altLang="en-US"/>
              <a:t>マスタ タイトルの書式設定</a:t>
            </a:r>
          </a:p>
        </p:txBody>
      </p:sp>
      <p:sp>
        <p:nvSpPr>
          <p:cNvPr id="3" name="図プレースホルダ 2"/>
          <p:cNvSpPr>
            <a:spLocks noGrp="1"/>
          </p:cNvSpPr>
          <p:nvPr>
            <p:ph type="pic" idx="1"/>
          </p:nvPr>
        </p:nvSpPr>
        <p:spPr>
          <a:xfrm>
            <a:off x="2011345" y="643414"/>
            <a:ext cx="6156960" cy="4320540"/>
          </a:xfrm>
        </p:spPr>
        <p:txBody>
          <a:bodyPr rtlCol="0">
            <a:normAutofit/>
          </a:bodyPr>
          <a:lstStyle>
            <a:lvl1pPr marL="0" indent="0">
              <a:buNone/>
              <a:defRPr sz="3500"/>
            </a:lvl1pPr>
            <a:lvl2pPr marL="498564" indent="0">
              <a:buNone/>
              <a:defRPr sz="3100"/>
            </a:lvl2pPr>
            <a:lvl3pPr marL="997128" indent="0">
              <a:buNone/>
              <a:defRPr sz="2600"/>
            </a:lvl3pPr>
            <a:lvl4pPr marL="1495691" indent="0">
              <a:buNone/>
              <a:defRPr sz="2200"/>
            </a:lvl4pPr>
            <a:lvl5pPr marL="1994256" indent="0">
              <a:buNone/>
              <a:defRPr sz="2200"/>
            </a:lvl5pPr>
            <a:lvl6pPr marL="2492819" indent="0">
              <a:buNone/>
              <a:defRPr sz="2200"/>
            </a:lvl6pPr>
            <a:lvl7pPr marL="2991383" indent="0">
              <a:buNone/>
              <a:defRPr sz="2200"/>
            </a:lvl7pPr>
            <a:lvl8pPr marL="3489947" indent="0">
              <a:buNone/>
              <a:defRPr sz="2200"/>
            </a:lvl8pPr>
            <a:lvl9pPr marL="3988511" indent="0">
              <a:buNone/>
              <a:defRPr sz="2200"/>
            </a:lvl9pPr>
          </a:lstStyle>
          <a:p>
            <a:pPr lvl="0"/>
            <a:endParaRPr lang="ja-JP" altLang="en-US" noProof="0"/>
          </a:p>
        </p:txBody>
      </p:sp>
      <p:sp>
        <p:nvSpPr>
          <p:cNvPr id="4" name="テキスト プレースホルダ 3"/>
          <p:cNvSpPr>
            <a:spLocks noGrp="1"/>
          </p:cNvSpPr>
          <p:nvPr>
            <p:ph type="body" sz="half" idx="2"/>
          </p:nvPr>
        </p:nvSpPr>
        <p:spPr>
          <a:xfrm>
            <a:off x="2011345" y="5635706"/>
            <a:ext cx="6156960" cy="845105"/>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32D916AE-2BCC-EC26-9372-4D973265C77C}"/>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D1A742FA-5163-7639-9D7B-53BFD9499CE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ADC8B75A-43A6-B4DC-D543-0C05C1EF89B6}"/>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767A1495-C990-4117-94BD-5CAF9C817557}" type="slidenum">
              <a:rPr lang="ja-JP" altLang="en-US"/>
              <a:pPr>
                <a:defRPr/>
              </a:pPr>
              <a:t>‹#›</a:t>
            </a:fld>
            <a:endParaRPr lang="ja-JP" altLang="en-US"/>
          </a:p>
        </p:txBody>
      </p:sp>
    </p:spTree>
    <p:extLst>
      <p:ext uri="{BB962C8B-B14F-4D97-AF65-F5344CB8AC3E}">
        <p14:creationId xmlns:p14="http://schemas.microsoft.com/office/powerpoint/2010/main" val="2992049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C7C8BD4-861D-3E06-F46A-18E6ED1AFFF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B08BC93-B138-F0EF-2696-E85CF54FBC11}"/>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E65209A-1FE8-D047-172C-69E1A9B942E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7C2E88B-1AB9-4FF5-AD5B-3C318C8DE846}" type="slidenum">
              <a:rPr lang="ja-JP" altLang="en-US"/>
              <a:pPr>
                <a:defRPr/>
              </a:pPr>
              <a:t>‹#›</a:t>
            </a:fld>
            <a:endParaRPr lang="ja-JP" altLang="en-US"/>
          </a:p>
        </p:txBody>
      </p:sp>
    </p:spTree>
    <p:extLst>
      <p:ext uri="{BB962C8B-B14F-4D97-AF65-F5344CB8AC3E}">
        <p14:creationId xmlns:p14="http://schemas.microsoft.com/office/powerpoint/2010/main" val="22158072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39660" y="288376"/>
            <a:ext cx="2308860" cy="614410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3080" y="288376"/>
            <a:ext cx="6755553" cy="614410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CD05E334-60E9-AA8F-9786-97B41645257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3DE7A981-65EF-A08E-16D7-8265E872F8CE}"/>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FB1E146-5820-F6A8-E1D1-5F3D497D7681}"/>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81356E11-B82B-48F5-A3FC-CC027E139956}" type="slidenum">
              <a:rPr lang="ja-JP" altLang="en-US"/>
              <a:pPr>
                <a:defRPr/>
              </a:pPr>
              <a:t>‹#›</a:t>
            </a:fld>
            <a:endParaRPr lang="ja-JP" altLang="en-US"/>
          </a:p>
        </p:txBody>
      </p:sp>
    </p:spTree>
    <p:extLst>
      <p:ext uri="{BB962C8B-B14F-4D97-AF65-F5344CB8AC3E}">
        <p14:creationId xmlns:p14="http://schemas.microsoft.com/office/powerpoint/2010/main" val="45642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1C3877B8-2D00-A958-6A9D-3A562C74B11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5F912FD-A814-12A4-D682-29C0873FC12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D702BDF-4BE3-9B9A-00C9-29BB94A1A0E6}"/>
              </a:ext>
            </a:extLst>
          </p:cNvPr>
          <p:cNvSpPr>
            <a:spLocks noGrp="1" noChangeArrowheads="1"/>
          </p:cNvSpPr>
          <p:nvPr>
            <p:ph type="sldNum" sz="quarter" idx="12"/>
          </p:nvPr>
        </p:nvSpPr>
        <p:spPr>
          <a:ln/>
        </p:spPr>
        <p:txBody>
          <a:bodyPr/>
          <a:lstStyle>
            <a:lvl1pPr>
              <a:defRPr/>
            </a:lvl1pPr>
          </a:lstStyle>
          <a:p>
            <a:pPr>
              <a:defRPr/>
            </a:pPr>
            <a:fld id="{F2C314C1-BED0-43D4-A87F-216E7CC22597}" type="slidenum">
              <a:rPr lang="en-US" altLang="ja-JP"/>
              <a:pPr>
                <a:defRPr/>
              </a:pPr>
              <a:t>‹#›</a:t>
            </a:fld>
            <a:endParaRPr lang="en-US" altLang="ja-JP"/>
          </a:p>
        </p:txBody>
      </p:sp>
    </p:spTree>
    <p:extLst>
      <p:ext uri="{BB962C8B-B14F-4D97-AF65-F5344CB8AC3E}">
        <p14:creationId xmlns:p14="http://schemas.microsoft.com/office/powerpoint/2010/main" val="187503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6AA21227-ADD0-2E00-B331-F3F5CBCAEA7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F2F6976-E187-7567-07F5-61813CFB2E2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3DA2AEC-3995-1DBF-8E66-0E0B9884207C}"/>
              </a:ext>
            </a:extLst>
          </p:cNvPr>
          <p:cNvSpPr>
            <a:spLocks noGrp="1" noChangeArrowheads="1"/>
          </p:cNvSpPr>
          <p:nvPr>
            <p:ph type="sldNum" sz="quarter" idx="12"/>
          </p:nvPr>
        </p:nvSpPr>
        <p:spPr>
          <a:ln/>
        </p:spPr>
        <p:txBody>
          <a:bodyPr/>
          <a:lstStyle>
            <a:lvl1pPr>
              <a:defRPr/>
            </a:lvl1pPr>
          </a:lstStyle>
          <a:p>
            <a:pPr>
              <a:defRPr/>
            </a:pPr>
            <a:fld id="{2A8AC6D3-E144-4D76-B963-5DB07DBD934A}" type="slidenum">
              <a:rPr lang="en-US" altLang="ja-JP"/>
              <a:pPr>
                <a:defRPr/>
              </a:pPr>
              <a:t>‹#›</a:t>
            </a:fld>
            <a:endParaRPr lang="en-US" altLang="ja-JP"/>
          </a:p>
        </p:txBody>
      </p:sp>
    </p:spTree>
    <p:extLst>
      <p:ext uri="{BB962C8B-B14F-4D97-AF65-F5344CB8AC3E}">
        <p14:creationId xmlns:p14="http://schemas.microsoft.com/office/powerpoint/2010/main" val="251098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1FB7CC5-12EE-A915-5E3E-9577CB50D3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074DFA8E-5CFA-2AE6-3F51-8FF31B23E6B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E8461B90-5ED1-6285-F213-854A33631FA5}"/>
              </a:ext>
            </a:extLst>
          </p:cNvPr>
          <p:cNvSpPr>
            <a:spLocks noGrp="1" noChangeArrowheads="1"/>
          </p:cNvSpPr>
          <p:nvPr>
            <p:ph type="sldNum" sz="quarter" idx="12"/>
          </p:nvPr>
        </p:nvSpPr>
        <p:spPr>
          <a:ln/>
        </p:spPr>
        <p:txBody>
          <a:bodyPr/>
          <a:lstStyle>
            <a:lvl1pPr>
              <a:defRPr/>
            </a:lvl1pPr>
          </a:lstStyle>
          <a:p>
            <a:pPr>
              <a:defRPr/>
            </a:pPr>
            <a:fld id="{EF104C30-1933-4A62-A7F3-51309A4ED9A1}" type="slidenum">
              <a:rPr lang="en-US" altLang="ja-JP"/>
              <a:pPr>
                <a:defRPr/>
              </a:pPr>
              <a:t>‹#›</a:t>
            </a:fld>
            <a:endParaRPr lang="en-US" altLang="ja-JP"/>
          </a:p>
        </p:txBody>
      </p:sp>
    </p:spTree>
    <p:extLst>
      <p:ext uri="{BB962C8B-B14F-4D97-AF65-F5344CB8AC3E}">
        <p14:creationId xmlns:p14="http://schemas.microsoft.com/office/powerpoint/2010/main" val="2891813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CF9FEB6E-A243-139A-38E8-82EB57D2308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2840C0D-4D4C-26D0-1B8D-C5D4BE914D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3D9ACCE-B033-E5F7-0193-A0CD34D3B8B6}"/>
              </a:ext>
            </a:extLst>
          </p:cNvPr>
          <p:cNvSpPr>
            <a:spLocks noGrp="1" noChangeArrowheads="1"/>
          </p:cNvSpPr>
          <p:nvPr>
            <p:ph type="sldNum" sz="quarter" idx="12"/>
          </p:nvPr>
        </p:nvSpPr>
        <p:spPr>
          <a:ln/>
        </p:spPr>
        <p:txBody>
          <a:bodyPr/>
          <a:lstStyle>
            <a:lvl1pPr>
              <a:defRPr/>
            </a:lvl1pPr>
          </a:lstStyle>
          <a:p>
            <a:pPr>
              <a:defRPr/>
            </a:pPr>
            <a:fld id="{8001A70E-E1F9-4865-8032-D6CE1D427A28}" type="slidenum">
              <a:rPr lang="en-US" altLang="ja-JP"/>
              <a:pPr>
                <a:defRPr/>
              </a:pPr>
              <a:t>‹#›</a:t>
            </a:fld>
            <a:endParaRPr lang="en-US" altLang="ja-JP"/>
          </a:p>
        </p:txBody>
      </p:sp>
    </p:spTree>
    <p:extLst>
      <p:ext uri="{BB962C8B-B14F-4D97-AF65-F5344CB8AC3E}">
        <p14:creationId xmlns:p14="http://schemas.microsoft.com/office/powerpoint/2010/main" val="205447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C214D8E-1115-710D-DBD8-B89A74B7FBB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3BE12431-1C19-A72F-6039-302FD9B2224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1D1DCCF4-0284-BAEF-C8BD-BAA4DEE26EC8}"/>
              </a:ext>
            </a:extLst>
          </p:cNvPr>
          <p:cNvSpPr>
            <a:spLocks noGrp="1" noChangeArrowheads="1"/>
          </p:cNvSpPr>
          <p:nvPr>
            <p:ph type="sldNum" sz="quarter" idx="12"/>
          </p:nvPr>
        </p:nvSpPr>
        <p:spPr>
          <a:ln/>
        </p:spPr>
        <p:txBody>
          <a:bodyPr/>
          <a:lstStyle>
            <a:lvl1pPr>
              <a:defRPr/>
            </a:lvl1pPr>
          </a:lstStyle>
          <a:p>
            <a:pPr>
              <a:defRPr/>
            </a:pPr>
            <a:fld id="{B066157D-6AD5-47BA-B876-931C160B4BAC}" type="slidenum">
              <a:rPr lang="en-US" altLang="ja-JP"/>
              <a:pPr>
                <a:defRPr/>
              </a:pPr>
              <a:t>‹#›</a:t>
            </a:fld>
            <a:endParaRPr lang="en-US" altLang="ja-JP"/>
          </a:p>
        </p:txBody>
      </p:sp>
    </p:spTree>
    <p:extLst>
      <p:ext uri="{BB962C8B-B14F-4D97-AF65-F5344CB8AC3E}">
        <p14:creationId xmlns:p14="http://schemas.microsoft.com/office/powerpoint/2010/main" val="37361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4A38D38-BF11-50B4-FC12-DB98FAB154E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2A29340-1802-39B7-4CE5-D7FB4258F8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A8FD822-5A4C-AE23-87E4-DD1E16EADEB7}"/>
              </a:ext>
            </a:extLst>
          </p:cNvPr>
          <p:cNvSpPr>
            <a:spLocks noGrp="1" noChangeArrowheads="1"/>
          </p:cNvSpPr>
          <p:nvPr>
            <p:ph type="sldNum" sz="quarter" idx="12"/>
          </p:nvPr>
        </p:nvSpPr>
        <p:spPr>
          <a:ln/>
        </p:spPr>
        <p:txBody>
          <a:bodyPr/>
          <a:lstStyle>
            <a:lvl1pPr>
              <a:defRPr/>
            </a:lvl1pPr>
          </a:lstStyle>
          <a:p>
            <a:pPr>
              <a:defRPr/>
            </a:pPr>
            <a:fld id="{C9160691-4105-4137-B9EC-FDCD7E5A9CA6}" type="slidenum">
              <a:rPr lang="en-US" altLang="ja-JP"/>
              <a:pPr>
                <a:defRPr/>
              </a:pPr>
              <a:t>‹#›</a:t>
            </a:fld>
            <a:endParaRPr lang="en-US" altLang="ja-JP"/>
          </a:p>
        </p:txBody>
      </p:sp>
    </p:spTree>
    <p:extLst>
      <p:ext uri="{BB962C8B-B14F-4D97-AF65-F5344CB8AC3E}">
        <p14:creationId xmlns:p14="http://schemas.microsoft.com/office/powerpoint/2010/main" val="383077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371AF41D-90C0-BCB7-AEC8-D20A4273DD0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7AF92D07-509C-1D0D-0CD8-5B2D3556A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0650CAF-E72B-E81F-E999-75F41548CABE}"/>
              </a:ext>
            </a:extLst>
          </p:cNvPr>
          <p:cNvSpPr>
            <a:spLocks noGrp="1" noChangeArrowheads="1"/>
          </p:cNvSpPr>
          <p:nvPr>
            <p:ph type="sldNum" sz="quarter" idx="12"/>
          </p:nvPr>
        </p:nvSpPr>
        <p:spPr>
          <a:ln/>
        </p:spPr>
        <p:txBody>
          <a:bodyPr/>
          <a:lstStyle>
            <a:lvl1pPr>
              <a:defRPr/>
            </a:lvl1pPr>
          </a:lstStyle>
          <a:p>
            <a:pPr>
              <a:defRPr/>
            </a:pPr>
            <a:fld id="{1125B89C-A932-4514-BBA2-BE98EC22A4B0}" type="slidenum">
              <a:rPr lang="en-US" altLang="ja-JP"/>
              <a:pPr>
                <a:defRPr/>
              </a:pPr>
              <a:t>‹#›</a:t>
            </a:fld>
            <a:endParaRPr lang="en-US" altLang="ja-JP"/>
          </a:p>
        </p:txBody>
      </p:sp>
    </p:spTree>
    <p:extLst>
      <p:ext uri="{BB962C8B-B14F-4D97-AF65-F5344CB8AC3E}">
        <p14:creationId xmlns:p14="http://schemas.microsoft.com/office/powerpoint/2010/main" val="282596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CBF036-59C0-A2A3-FAA3-ADAECF8E0AC3}"/>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A0C6D44-4BC5-E7BC-0EF5-5E2B6B43C008}"/>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E563CFF0-3F19-4248-30A6-CBC12B81A2C1}"/>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EC86347E-6E8E-50FB-E96F-934539322BBB}"/>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25AF4AAD-6C9E-0293-15E1-83DAD00BAA7C}"/>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6430B5A0-DFC0-456C-BD6B-C96E3DF4C4C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7205" r:id="rId1"/>
    <p:sldLayoutId id="2147487194" r:id="rId2"/>
    <p:sldLayoutId id="2147487195" r:id="rId3"/>
    <p:sldLayoutId id="2147487196" r:id="rId4"/>
    <p:sldLayoutId id="2147487197" r:id="rId5"/>
    <p:sldLayoutId id="2147487198" r:id="rId6"/>
    <p:sldLayoutId id="2147487199" r:id="rId7"/>
    <p:sldLayoutId id="2147487200" r:id="rId8"/>
    <p:sldLayoutId id="2147487201" r:id="rId9"/>
    <p:sldLayoutId id="2147487202" r:id="rId10"/>
    <p:sldLayoutId id="2147487203" r:id="rId11"/>
    <p:sldLayoutId id="2147487204"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a:extLst>
              <a:ext uri="{FF2B5EF4-FFF2-40B4-BE49-F238E27FC236}">
                <a16:creationId xmlns:a16="http://schemas.microsoft.com/office/drawing/2014/main" id="{47BF1212-01EE-8FEE-B49E-22D928C04B17}"/>
              </a:ext>
            </a:extLst>
          </p:cNvPr>
          <p:cNvSpPr>
            <a:spLocks noGrp="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ctr" anchorCtr="0" compatLnSpc="1">
            <a:prstTxWarp prst="textNoShape">
              <a:avLst/>
            </a:prstTxWarp>
          </a:bodyPr>
          <a:lstStyle/>
          <a:p>
            <a:pPr lvl="0"/>
            <a:r>
              <a:rPr lang="ja-JP" altLang="en-US"/>
              <a:t>マスタ タイトルの書式設定</a:t>
            </a:r>
          </a:p>
        </p:txBody>
      </p:sp>
      <p:sp>
        <p:nvSpPr>
          <p:cNvPr id="2051" name="テキスト プレースホルダ 2">
            <a:extLst>
              <a:ext uri="{FF2B5EF4-FFF2-40B4-BE49-F238E27FC236}">
                <a16:creationId xmlns:a16="http://schemas.microsoft.com/office/drawing/2014/main" id="{922C00AB-5CE0-D3DF-2935-9CDAF5A624B2}"/>
              </a:ext>
            </a:extLst>
          </p:cNvPr>
          <p:cNvSpPr>
            <a:spLocks noGrp="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0D1DC01-2049-A393-2307-CDCF610824A5}"/>
              </a:ext>
            </a:extLst>
          </p:cNvPr>
          <p:cNvSpPr>
            <a:spLocks noGrp="1"/>
          </p:cNvSpPr>
          <p:nvPr>
            <p:ph type="dt" sz="half" idx="2"/>
          </p:nvPr>
        </p:nvSpPr>
        <p:spPr>
          <a:xfrm>
            <a:off x="512763" y="6673850"/>
            <a:ext cx="2393950" cy="384175"/>
          </a:xfrm>
          <a:prstGeom prst="rect">
            <a:avLst/>
          </a:prstGeom>
        </p:spPr>
        <p:txBody>
          <a:bodyPr vert="horz" lIns="99713" tIns="49856" rIns="99713" bIns="49856" rtlCol="0" anchor="ctr"/>
          <a:lstStyle>
            <a:lvl1pPr algn="l"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5" name="フッター プレースホルダ 4">
            <a:extLst>
              <a:ext uri="{FF2B5EF4-FFF2-40B4-BE49-F238E27FC236}">
                <a16:creationId xmlns:a16="http://schemas.microsoft.com/office/drawing/2014/main" id="{8EAA2F90-0EF9-552A-628A-7E007D1B1F80}"/>
              </a:ext>
            </a:extLst>
          </p:cNvPr>
          <p:cNvSpPr>
            <a:spLocks noGrp="1"/>
          </p:cNvSpPr>
          <p:nvPr>
            <p:ph type="ftr" sz="quarter" idx="3"/>
          </p:nvPr>
        </p:nvSpPr>
        <p:spPr>
          <a:xfrm>
            <a:off x="3506788" y="6673850"/>
            <a:ext cx="3248025" cy="384175"/>
          </a:xfrm>
          <a:prstGeom prst="rect">
            <a:avLst/>
          </a:prstGeom>
        </p:spPr>
        <p:txBody>
          <a:bodyPr vert="horz" lIns="99713" tIns="49856" rIns="99713" bIns="49856" rtlCol="0" anchor="ctr"/>
          <a:lstStyle>
            <a:lvl1pPr algn="ctr"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AD3D18C-A2CB-52F7-514D-7E844605D5F9}"/>
              </a:ext>
            </a:extLst>
          </p:cNvPr>
          <p:cNvSpPr>
            <a:spLocks noGrp="1"/>
          </p:cNvSpPr>
          <p:nvPr>
            <p:ph type="sldNum" sz="quarter" idx="4"/>
          </p:nvPr>
        </p:nvSpPr>
        <p:spPr>
          <a:xfrm>
            <a:off x="7867650" y="6816725"/>
            <a:ext cx="2393950" cy="384175"/>
          </a:xfrm>
          <a:prstGeom prst="rect">
            <a:avLst/>
          </a:prstGeom>
        </p:spPr>
        <p:txBody>
          <a:bodyPr vert="horz" wrap="square" lIns="99713" tIns="49856" rIns="99713" bIns="49856" numCol="1" anchor="ctr" anchorCtr="0" compatLnSpc="1">
            <a:prstTxWarp prst="textNoShape">
              <a:avLst/>
            </a:prstTxWarp>
          </a:bodyPr>
          <a:lstStyle>
            <a:lvl1pPr algn="r" defTabSz="996950" eaLnBrk="1" hangingPunct="1">
              <a:defRPr sz="1300">
                <a:solidFill>
                  <a:srgbClr val="898989"/>
                </a:solidFill>
                <a:latin typeface="Meiryo UI" panose="020B0604030504040204" pitchFamily="50" charset="-128"/>
                <a:ea typeface="Meiryo UI" panose="020B0604030504040204" pitchFamily="50" charset="-128"/>
              </a:defRPr>
            </a:lvl1pPr>
          </a:lstStyle>
          <a:p>
            <a:pPr>
              <a:defRPr/>
            </a:pPr>
            <a:fld id="{CBA1B2DF-6EEA-47F6-823D-70351D615A0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7206" r:id="rId1"/>
    <p:sldLayoutId id="2147487207" r:id="rId2"/>
    <p:sldLayoutId id="2147487208" r:id="rId3"/>
    <p:sldLayoutId id="2147487209" r:id="rId4"/>
    <p:sldLayoutId id="2147487210" r:id="rId5"/>
    <p:sldLayoutId id="2147487211" r:id="rId6"/>
    <p:sldLayoutId id="2147487212" r:id="rId7"/>
    <p:sldLayoutId id="2147487213" r:id="rId8"/>
    <p:sldLayoutId id="2147487214" r:id="rId9"/>
    <p:sldLayoutId id="2147487215" r:id="rId10"/>
    <p:sldLayoutId id="2147487216" r:id="rId11"/>
  </p:sldLayoutIdLst>
  <p:hf hdr="0" ftr="0" dt="0"/>
  <p:txStyles>
    <p:titleStyle>
      <a:lvl1pPr algn="ctr" defTabSz="996950" rtl="0" eaLnBrk="0" fontAlgn="base" hangingPunct="0">
        <a:spcBef>
          <a:spcPct val="0"/>
        </a:spcBef>
        <a:spcAft>
          <a:spcPct val="0"/>
        </a:spcAft>
        <a:defRPr kumimoji="1" sz="4800" kern="1200">
          <a:solidFill>
            <a:schemeClr val="tx1"/>
          </a:solidFill>
          <a:latin typeface="+mj-lt"/>
          <a:ea typeface="+mj-ea"/>
          <a:cs typeface="Meiryo UI" pitchFamily="50" charset="-128"/>
        </a:defRPr>
      </a:lvl1pPr>
      <a:lvl2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2pPr>
      <a:lvl3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3pPr>
      <a:lvl4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4pPr>
      <a:lvl5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5pPr>
      <a:lvl6pPr marL="4572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6pPr>
      <a:lvl7pPr marL="9144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7pPr>
      <a:lvl8pPr marL="13716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8pPr>
      <a:lvl9pPr marL="18288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9pPr>
    </p:titleStyle>
    <p:bodyStyle>
      <a:lvl1pPr marL="373063" indent="-373063" algn="l" defTabSz="996950" rtl="0" eaLnBrk="0" fontAlgn="base" hangingPunct="0">
        <a:spcBef>
          <a:spcPct val="20000"/>
        </a:spcBef>
        <a:spcAft>
          <a:spcPct val="0"/>
        </a:spcAft>
        <a:buFont typeface="Arial" panose="020B0604020202020204" pitchFamily="34" charset="0"/>
        <a:buChar char="•"/>
        <a:defRPr kumimoji="1" sz="3500" kern="1200">
          <a:solidFill>
            <a:schemeClr val="tx1"/>
          </a:solidFill>
          <a:latin typeface="+mn-lt"/>
          <a:ea typeface="+mn-ea"/>
          <a:cs typeface="Meiryo UI" pitchFamily="50" charset="-128"/>
        </a:defRPr>
      </a:lvl1pPr>
      <a:lvl2pPr marL="809625" indent="-311150" algn="l" defTabSz="996950" rtl="0" eaLnBrk="0" fontAlgn="base" hangingPunct="0">
        <a:spcBef>
          <a:spcPct val="20000"/>
        </a:spcBef>
        <a:spcAft>
          <a:spcPct val="0"/>
        </a:spcAft>
        <a:buFont typeface="Arial" panose="020B0604020202020204" pitchFamily="34" charset="0"/>
        <a:buChar char="–"/>
        <a:defRPr kumimoji="1" sz="3100" kern="1200">
          <a:solidFill>
            <a:schemeClr val="tx1"/>
          </a:solidFill>
          <a:latin typeface="+mn-lt"/>
          <a:ea typeface="+mn-ea"/>
          <a:cs typeface="Meiryo UI" pitchFamily="50" charset="-128"/>
        </a:defRPr>
      </a:lvl2pPr>
      <a:lvl3pPr marL="1246188" indent="-249238" algn="l" defTabSz="996950" rtl="0" eaLnBrk="0" fontAlgn="base" hangingPunct="0">
        <a:spcBef>
          <a:spcPct val="20000"/>
        </a:spcBef>
        <a:spcAft>
          <a:spcPct val="0"/>
        </a:spcAft>
        <a:buFont typeface="Arial" panose="020B0604020202020204" pitchFamily="34" charset="0"/>
        <a:buChar char="•"/>
        <a:defRPr kumimoji="1" sz="2600" kern="1200">
          <a:solidFill>
            <a:schemeClr val="tx1"/>
          </a:solidFill>
          <a:latin typeface="+mn-lt"/>
          <a:ea typeface="+mn-ea"/>
          <a:cs typeface="Meiryo UI" pitchFamily="50" charset="-128"/>
        </a:defRPr>
      </a:lvl3pPr>
      <a:lvl4pPr marL="1744663"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4pPr>
      <a:lvl5pPr marL="2243138"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5pPr>
      <a:lvl6pPr marL="274210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40666"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9229"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779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7128" rtl="0" eaLnBrk="1" latinLnBrk="0" hangingPunct="1">
        <a:defRPr kumimoji="1" sz="2000" kern="1200">
          <a:solidFill>
            <a:schemeClr val="tx1"/>
          </a:solidFill>
          <a:latin typeface="+mn-lt"/>
          <a:ea typeface="+mn-ea"/>
          <a:cs typeface="+mn-cs"/>
        </a:defRPr>
      </a:lvl1pPr>
      <a:lvl2pPr marL="498564" algn="l" defTabSz="997128" rtl="0" eaLnBrk="1" latinLnBrk="0" hangingPunct="1">
        <a:defRPr kumimoji="1" sz="2000" kern="1200">
          <a:solidFill>
            <a:schemeClr val="tx1"/>
          </a:solidFill>
          <a:latin typeface="+mn-lt"/>
          <a:ea typeface="+mn-ea"/>
          <a:cs typeface="+mn-cs"/>
        </a:defRPr>
      </a:lvl2pPr>
      <a:lvl3pPr marL="997128" algn="l" defTabSz="997128" rtl="0" eaLnBrk="1" latinLnBrk="0" hangingPunct="1">
        <a:defRPr kumimoji="1" sz="2000" kern="1200">
          <a:solidFill>
            <a:schemeClr val="tx1"/>
          </a:solidFill>
          <a:latin typeface="+mn-lt"/>
          <a:ea typeface="+mn-ea"/>
          <a:cs typeface="+mn-cs"/>
        </a:defRPr>
      </a:lvl3pPr>
      <a:lvl4pPr marL="1495691" algn="l" defTabSz="997128" rtl="0" eaLnBrk="1" latinLnBrk="0" hangingPunct="1">
        <a:defRPr kumimoji="1" sz="2000" kern="1200">
          <a:solidFill>
            <a:schemeClr val="tx1"/>
          </a:solidFill>
          <a:latin typeface="+mn-lt"/>
          <a:ea typeface="+mn-ea"/>
          <a:cs typeface="+mn-cs"/>
        </a:defRPr>
      </a:lvl4pPr>
      <a:lvl5pPr marL="1994256" algn="l" defTabSz="997128" rtl="0" eaLnBrk="1" latinLnBrk="0" hangingPunct="1">
        <a:defRPr kumimoji="1" sz="2000" kern="1200">
          <a:solidFill>
            <a:schemeClr val="tx1"/>
          </a:solidFill>
          <a:latin typeface="+mn-lt"/>
          <a:ea typeface="+mn-ea"/>
          <a:cs typeface="+mn-cs"/>
        </a:defRPr>
      </a:lvl5pPr>
      <a:lvl6pPr marL="2492819" algn="l" defTabSz="997128" rtl="0" eaLnBrk="1" latinLnBrk="0" hangingPunct="1">
        <a:defRPr kumimoji="1" sz="2000" kern="1200">
          <a:solidFill>
            <a:schemeClr val="tx1"/>
          </a:solidFill>
          <a:latin typeface="+mn-lt"/>
          <a:ea typeface="+mn-ea"/>
          <a:cs typeface="+mn-cs"/>
        </a:defRPr>
      </a:lvl6pPr>
      <a:lvl7pPr marL="2991383" algn="l" defTabSz="997128" rtl="0" eaLnBrk="1" latinLnBrk="0" hangingPunct="1">
        <a:defRPr kumimoji="1" sz="2000" kern="1200">
          <a:solidFill>
            <a:schemeClr val="tx1"/>
          </a:solidFill>
          <a:latin typeface="+mn-lt"/>
          <a:ea typeface="+mn-ea"/>
          <a:cs typeface="+mn-cs"/>
        </a:defRPr>
      </a:lvl7pPr>
      <a:lvl8pPr marL="3489947" algn="l" defTabSz="997128" rtl="0" eaLnBrk="1" latinLnBrk="0" hangingPunct="1">
        <a:defRPr kumimoji="1" sz="2000" kern="1200">
          <a:solidFill>
            <a:schemeClr val="tx1"/>
          </a:solidFill>
          <a:latin typeface="+mn-lt"/>
          <a:ea typeface="+mn-ea"/>
          <a:cs typeface="+mn-cs"/>
        </a:defRPr>
      </a:lvl8pPr>
      <a:lvl9pPr marL="3988511" algn="l" defTabSz="99712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a:extLst>
              <a:ext uri="{FF2B5EF4-FFF2-40B4-BE49-F238E27FC236}">
                <a16:creationId xmlns:a16="http://schemas.microsoft.com/office/drawing/2014/main" id="{FD49C5B9-EE34-489E-526F-043159C4CA29}"/>
              </a:ext>
            </a:extLst>
          </p:cNvPr>
          <p:cNvSpPr>
            <a:spLocks noGrp="1"/>
          </p:cNvSpPr>
          <p:nvPr>
            <p:ph type="ctrTitle"/>
          </p:nvPr>
        </p:nvSpPr>
        <p:spPr>
          <a:xfrm>
            <a:off x="363538" y="657225"/>
            <a:ext cx="9424987" cy="1865313"/>
          </a:xfrm>
        </p:spPr>
        <p:txBody>
          <a:bodyPr/>
          <a:lstStyle/>
          <a:p>
            <a:pPr eaLnBrk="1" hangingPunct="1"/>
            <a:r>
              <a:rPr lang="ja-JP" altLang="en-US" sz="2800" b="1" dirty="0">
                <a:latin typeface="Meiryo UI" panose="020B0604030504040204" pitchFamily="50" charset="-128"/>
                <a:ea typeface="Meiryo UI" panose="020B0604030504040204" pitchFamily="50" charset="-128"/>
              </a:rPr>
              <a:t>令和</a:t>
            </a:r>
            <a:r>
              <a:rPr lang="en-US" altLang="ja-JP" sz="2800" b="1" dirty="0">
                <a:latin typeface="Meiryo UI" panose="020B0604030504040204" pitchFamily="50" charset="-128"/>
                <a:ea typeface="Meiryo UI" panose="020B0604030504040204" pitchFamily="50" charset="-128"/>
              </a:rPr>
              <a:t>7</a:t>
            </a:r>
            <a:r>
              <a:rPr lang="ja-JP" altLang="en-US" sz="2800" b="1" dirty="0">
                <a:latin typeface="Meiryo UI" panose="020B0604030504040204" pitchFamily="50" charset="-128"/>
                <a:ea typeface="Meiryo UI" panose="020B0604030504040204" pitchFamily="50" charset="-128"/>
              </a:rPr>
              <a:t>年度</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プラスチック等資源循環システム構築実証事業　</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事業概要</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a:t>
            </a:r>
            <a:r>
              <a:rPr lang="ja-JP" altLang="en-US" sz="2800" b="1" dirty="0">
                <a:solidFill>
                  <a:srgbClr val="FF0000"/>
                </a:solidFill>
                <a:latin typeface="Meiryo UI" panose="020B0604030504040204" pitchFamily="50" charset="-128"/>
                <a:ea typeface="Meiryo UI" panose="020B0604030504040204" pitchFamily="50" charset="-128"/>
              </a:rPr>
              <a:t>代替素材・リサイクル・代替ジェット燃料・廃油リサイクル</a:t>
            </a:r>
            <a:r>
              <a:rPr lang="ja-JP" altLang="en-US" sz="2800" b="1" dirty="0">
                <a:latin typeface="Meiryo UI" panose="020B0604030504040204" pitchFamily="50" charset="-128"/>
                <a:ea typeface="Meiryo UI" panose="020B0604030504040204" pitchFamily="50" charset="-128"/>
              </a:rPr>
              <a:t>）</a:t>
            </a:r>
          </a:p>
        </p:txBody>
      </p:sp>
      <p:sp>
        <p:nvSpPr>
          <p:cNvPr id="3" name="サブタイトル 2">
            <a:extLst>
              <a:ext uri="{FF2B5EF4-FFF2-40B4-BE49-F238E27FC236}">
                <a16:creationId xmlns:a16="http://schemas.microsoft.com/office/drawing/2014/main" id="{8E288BFF-B0C2-F34F-1FF4-E4757E174052}"/>
              </a:ext>
            </a:extLst>
          </p:cNvPr>
          <p:cNvSpPr>
            <a:spLocks noGrp="1"/>
          </p:cNvSpPr>
          <p:nvPr>
            <p:ph type="subTitle" idx="1"/>
          </p:nvPr>
        </p:nvSpPr>
        <p:spPr>
          <a:xfrm>
            <a:off x="2141538" y="2919413"/>
            <a:ext cx="7675562" cy="604837"/>
          </a:xfrm>
          <a:solidFill>
            <a:schemeClr val="bg1"/>
          </a:solidFill>
        </p:spPr>
        <p:style>
          <a:lnRef idx="2">
            <a:schemeClr val="dk1"/>
          </a:lnRef>
          <a:fillRef idx="1">
            <a:schemeClr val="lt1"/>
          </a:fillRef>
          <a:effectRef idx="0">
            <a:schemeClr val="dk1"/>
          </a:effectRef>
          <a:fontRef idx="minor">
            <a:schemeClr val="dk1"/>
          </a:fontRef>
        </p:style>
        <p:txBody>
          <a:bodyPr rtlCol="0">
            <a:normAutofit fontScale="92500"/>
          </a:bodyPr>
          <a:lstStyle/>
          <a:p>
            <a:pPr algn="l" defTabSz="997128" eaLnBrk="1" fontAlgn="auto" hangingPunct="1">
              <a:lnSpc>
                <a:spcPct val="110000"/>
              </a:lnSpc>
              <a:spcAft>
                <a:spcPts val="0"/>
              </a:spcAft>
              <a:defRPr/>
            </a:pP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○○実証事業</a:t>
            </a:r>
          </a:p>
        </p:txBody>
      </p:sp>
      <p:sp>
        <p:nvSpPr>
          <p:cNvPr id="17412" name="テキスト ボックス 4">
            <a:extLst>
              <a:ext uri="{FF2B5EF4-FFF2-40B4-BE49-F238E27FC236}">
                <a16:creationId xmlns:a16="http://schemas.microsoft.com/office/drawing/2014/main" id="{F211F787-2743-2933-6983-898FF53CFCFB}"/>
              </a:ext>
            </a:extLst>
          </p:cNvPr>
          <p:cNvSpPr txBox="1">
            <a:spLocks noChangeArrowheads="1"/>
          </p:cNvSpPr>
          <p:nvPr/>
        </p:nvSpPr>
        <p:spPr bwMode="auto">
          <a:xfrm>
            <a:off x="604838" y="2986088"/>
            <a:ext cx="1131887"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a:solidFill>
                  <a:srgbClr val="000000"/>
                </a:solidFill>
              </a:rPr>
              <a:t>事業名</a:t>
            </a:r>
          </a:p>
        </p:txBody>
      </p:sp>
      <p:sp>
        <p:nvSpPr>
          <p:cNvPr id="17413" name="テキスト ボックス 5">
            <a:extLst>
              <a:ext uri="{FF2B5EF4-FFF2-40B4-BE49-F238E27FC236}">
                <a16:creationId xmlns:a16="http://schemas.microsoft.com/office/drawing/2014/main" id="{B6252DDD-692A-A5BC-A94F-933502CC7A61}"/>
              </a:ext>
            </a:extLst>
          </p:cNvPr>
          <p:cNvSpPr txBox="1">
            <a:spLocks noChangeArrowheads="1"/>
          </p:cNvSpPr>
          <p:nvPr/>
        </p:nvSpPr>
        <p:spPr bwMode="auto">
          <a:xfrm>
            <a:off x="363538" y="4152097"/>
            <a:ext cx="161607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代表事業者</a:t>
            </a:r>
          </a:p>
        </p:txBody>
      </p:sp>
      <p:sp>
        <p:nvSpPr>
          <p:cNvPr id="17414" name="サブタイトル 2">
            <a:extLst>
              <a:ext uri="{FF2B5EF4-FFF2-40B4-BE49-F238E27FC236}">
                <a16:creationId xmlns:a16="http://schemas.microsoft.com/office/drawing/2014/main" id="{1CE195BD-18FC-9605-0D33-C4CA91F993D9}"/>
              </a:ext>
            </a:extLst>
          </p:cNvPr>
          <p:cNvSpPr txBox="1">
            <a:spLocks/>
          </p:cNvSpPr>
          <p:nvPr/>
        </p:nvSpPr>
        <p:spPr bwMode="auto">
          <a:xfrm>
            <a:off x="2112963" y="4113997"/>
            <a:ext cx="76755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FF0000"/>
                </a:solidFill>
              </a:rPr>
              <a:t>○○○○○</a:t>
            </a:r>
            <a:r>
              <a:rPr lang="en-US" altLang="ja-JP" sz="2400" dirty="0">
                <a:solidFill>
                  <a:srgbClr val="FF0000"/>
                </a:solidFill>
              </a:rPr>
              <a:t>(</a:t>
            </a:r>
            <a:r>
              <a:rPr lang="ja-JP" altLang="en-US" sz="2400" dirty="0">
                <a:solidFill>
                  <a:srgbClr val="FF0000"/>
                </a:solidFill>
              </a:rPr>
              <a:t>株式会社、大学など名称</a:t>
            </a:r>
            <a:r>
              <a:rPr lang="en-US" altLang="ja-JP" sz="2400" dirty="0">
                <a:solidFill>
                  <a:srgbClr val="FF0000"/>
                </a:solidFill>
              </a:rPr>
              <a:t>)</a:t>
            </a:r>
            <a:endParaRPr lang="ja-JP" altLang="en-US" sz="2400" dirty="0">
              <a:solidFill>
                <a:srgbClr val="FF0000"/>
              </a:solidFill>
            </a:endParaRPr>
          </a:p>
        </p:txBody>
      </p:sp>
      <p:sp>
        <p:nvSpPr>
          <p:cNvPr id="17415" name="サブタイトル 2">
            <a:extLst>
              <a:ext uri="{FF2B5EF4-FFF2-40B4-BE49-F238E27FC236}">
                <a16:creationId xmlns:a16="http://schemas.microsoft.com/office/drawing/2014/main" id="{39DF7FC4-11CD-6BF9-DA9E-030C07041E2D}"/>
              </a:ext>
            </a:extLst>
          </p:cNvPr>
          <p:cNvSpPr txBox="1">
            <a:spLocks/>
          </p:cNvSpPr>
          <p:nvPr/>
        </p:nvSpPr>
        <p:spPr bwMode="auto">
          <a:xfrm>
            <a:off x="2141538" y="5338763"/>
            <a:ext cx="7675562"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600">
                <a:solidFill>
                  <a:srgbClr val="000000"/>
                </a:solidFill>
              </a:rPr>
              <a:t>　</a:t>
            </a:r>
          </a:p>
        </p:txBody>
      </p:sp>
      <p:sp>
        <p:nvSpPr>
          <p:cNvPr id="17416" name="テキスト ボックス 9">
            <a:extLst>
              <a:ext uri="{FF2B5EF4-FFF2-40B4-BE49-F238E27FC236}">
                <a16:creationId xmlns:a16="http://schemas.microsoft.com/office/drawing/2014/main" id="{6D6BF17E-A2DB-ADE5-D50D-DA25E9D7A1A9}"/>
              </a:ext>
            </a:extLst>
          </p:cNvPr>
          <p:cNvSpPr txBox="1">
            <a:spLocks noChangeArrowheads="1"/>
          </p:cNvSpPr>
          <p:nvPr/>
        </p:nvSpPr>
        <p:spPr bwMode="auto">
          <a:xfrm>
            <a:off x="282575" y="5028222"/>
            <a:ext cx="17780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実施年度</a:t>
            </a:r>
          </a:p>
        </p:txBody>
      </p:sp>
      <p:sp>
        <p:nvSpPr>
          <p:cNvPr id="17417" name="サブタイトル 2">
            <a:extLst>
              <a:ext uri="{FF2B5EF4-FFF2-40B4-BE49-F238E27FC236}">
                <a16:creationId xmlns:a16="http://schemas.microsoft.com/office/drawing/2014/main" id="{02340EF6-F10C-82DD-E0D3-4EED75A30F47}"/>
              </a:ext>
            </a:extLst>
          </p:cNvPr>
          <p:cNvSpPr txBox="1">
            <a:spLocks/>
          </p:cNvSpPr>
          <p:nvPr/>
        </p:nvSpPr>
        <p:spPr bwMode="auto">
          <a:xfrm>
            <a:off x="2141538" y="4974247"/>
            <a:ext cx="76755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000000"/>
                </a:solidFill>
              </a:rPr>
              <a:t>令和</a:t>
            </a:r>
            <a:r>
              <a:rPr lang="en-US" altLang="ja-JP" sz="2400" dirty="0">
                <a:solidFill>
                  <a:srgbClr val="000000"/>
                </a:solidFill>
              </a:rPr>
              <a:t>7</a:t>
            </a:r>
            <a:r>
              <a:rPr lang="ja-JP" altLang="en-US" sz="2400" dirty="0">
                <a:solidFill>
                  <a:srgbClr val="FF0000"/>
                </a:solidFill>
              </a:rPr>
              <a:t>（～</a:t>
            </a:r>
            <a:r>
              <a:rPr lang="en-US" altLang="ja-JP" sz="2400" dirty="0">
                <a:solidFill>
                  <a:srgbClr val="FF0000"/>
                </a:solidFill>
              </a:rPr>
              <a:t>9</a:t>
            </a:r>
            <a:r>
              <a:rPr lang="ja-JP" altLang="en-US" sz="2400" dirty="0">
                <a:solidFill>
                  <a:srgbClr val="FF0000"/>
                </a:solidFill>
              </a:rPr>
              <a:t>）</a:t>
            </a:r>
            <a:r>
              <a:rPr lang="ja-JP" altLang="en-US" sz="2400" dirty="0">
                <a:solidFill>
                  <a:srgbClr val="000000"/>
                </a:solidFill>
              </a:rPr>
              <a:t>年度（</a:t>
            </a:r>
            <a:r>
              <a:rPr lang="ja-JP" altLang="en-US" sz="2400" dirty="0">
                <a:solidFill>
                  <a:srgbClr val="FF0000"/>
                </a:solidFill>
              </a:rPr>
              <a:t>単年度事業・複数年度事業</a:t>
            </a:r>
            <a:r>
              <a:rPr lang="ja-JP" altLang="en-US" sz="2400" dirty="0">
                <a:solidFill>
                  <a:srgbClr val="000000"/>
                </a:solidFill>
              </a:rPr>
              <a:t>）　　</a:t>
            </a:r>
          </a:p>
        </p:txBody>
      </p:sp>
      <p:sp>
        <p:nvSpPr>
          <p:cNvPr id="17418" name="テキスト ボックス 12">
            <a:extLst>
              <a:ext uri="{FF2B5EF4-FFF2-40B4-BE49-F238E27FC236}">
                <a16:creationId xmlns:a16="http://schemas.microsoft.com/office/drawing/2014/main" id="{904EB25B-66AA-11FD-9159-39FC93F5186D}"/>
              </a:ext>
            </a:extLst>
          </p:cNvPr>
          <p:cNvSpPr txBox="1">
            <a:spLocks noChangeArrowheads="1"/>
          </p:cNvSpPr>
          <p:nvPr/>
        </p:nvSpPr>
        <p:spPr bwMode="auto">
          <a:xfrm>
            <a:off x="7600426" y="276225"/>
            <a:ext cx="2424638" cy="3692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331" tIns="45666" rIns="91331" bIns="45666">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オ　事業概要スライド</a:t>
            </a:r>
          </a:p>
        </p:txBody>
      </p:sp>
      <p:sp>
        <p:nvSpPr>
          <p:cNvPr id="17423" name="スライド番号プレースホルダー 1">
            <a:extLst>
              <a:ext uri="{FF2B5EF4-FFF2-40B4-BE49-F238E27FC236}">
                <a16:creationId xmlns:a16="http://schemas.microsoft.com/office/drawing/2014/main" id="{91F55BD7-7770-4F88-6223-EAC6816B22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7CF8D60-2D57-49B9-BB68-52BA166392D1}" type="slidenum">
              <a:rPr lang="ja-JP" altLang="en-US" smtClean="0">
                <a:solidFill>
                  <a:srgbClr val="898989"/>
                </a:solidFill>
                <a:latin typeface="Meiryo UI" panose="020B0604030504040204" pitchFamily="50" charset="-128"/>
                <a:ea typeface="Meiryo UI" panose="020B0604030504040204" pitchFamily="50" charset="-128"/>
              </a:rPr>
              <a:pPr/>
              <a:t>1</a:t>
            </a:fld>
            <a:endParaRPr lang="ja-JP" altLang="en-US">
              <a:solidFill>
                <a:srgbClr val="898989"/>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1DF9A19-8297-B39E-A42B-4DF0B1F02495}"/>
              </a:ext>
            </a:extLst>
          </p:cNvPr>
          <p:cNvSpPr txBox="1"/>
          <p:nvPr/>
        </p:nvSpPr>
        <p:spPr>
          <a:xfrm>
            <a:off x="1185136" y="5467997"/>
            <a:ext cx="7891329" cy="1640031"/>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本資料の作成にあたって</a:t>
            </a:r>
            <a:r>
              <a:rPr lang="en-US" altLang="ja-JP" sz="1200" b="1"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defRPr/>
            </a:pPr>
            <a:endParaRPr lang="en-US" altLang="ja-JP" sz="1200" b="1"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本資料は</a:t>
            </a:r>
            <a:r>
              <a:rPr lang="ja-JP" altLang="en-US" sz="1200" u="sng" dirty="0">
                <a:solidFill>
                  <a:srgbClr val="FF0000"/>
                </a:solidFill>
                <a:latin typeface="Meiryo UI" panose="020B0604030504040204" pitchFamily="50" charset="-128"/>
                <a:ea typeface="Meiryo UI" panose="020B0604030504040204" pitchFamily="50" charset="-128"/>
              </a:rPr>
              <a:t>審査に当り評価を実施するための重要な資料</a:t>
            </a:r>
            <a:r>
              <a:rPr lang="ja-JP" altLang="en-US" sz="1200" dirty="0">
                <a:solidFill>
                  <a:srgbClr val="FF0000"/>
                </a:solidFill>
                <a:latin typeface="Meiryo UI" panose="020B0604030504040204" pitchFamily="50" charset="-128"/>
                <a:ea typeface="Meiryo UI" panose="020B0604030504040204" pitchFamily="50" charset="-128"/>
              </a:rPr>
              <a:t>となりますので、各注意事項を熟読のうえ作成を行って下さい。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ヒアリング審査を行う際には、本資料を用いてご説明いただきます。文字サイズ（基本は</a:t>
            </a:r>
            <a:r>
              <a:rPr lang="en-US" altLang="ja-JP" sz="1200" dirty="0">
                <a:solidFill>
                  <a:srgbClr val="FF0000"/>
                </a:solidFill>
                <a:latin typeface="Meiryo UI" panose="020B0604030504040204" pitchFamily="50" charset="-128"/>
                <a:ea typeface="Meiryo UI" panose="020B0604030504040204" pitchFamily="50" charset="-128"/>
              </a:rPr>
              <a:t>14pt</a:t>
            </a:r>
            <a:r>
              <a:rPr lang="ja-JP" altLang="en-US" sz="1200" dirty="0">
                <a:solidFill>
                  <a:srgbClr val="FF0000"/>
                </a:solidFill>
                <a:latin typeface="Meiryo UI" panose="020B0604030504040204" pitchFamily="50" charset="-128"/>
                <a:ea typeface="Meiryo UI" panose="020B0604030504040204" pitchFamily="50" charset="-128"/>
              </a:rPr>
              <a:t>以上）等に注意してください。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説明にあたっては可能な限り定量的な説明を行ってください。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枠線については、必要に応じて適宜変更を行い、表や行の追加・削除等を行ってください。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182562" eaLnBrk="1" fontAlgn="auto" hangingPunct="1">
              <a:spcBef>
                <a:spcPts val="0"/>
              </a:spcBef>
              <a:spcAft>
                <a:spcPts val="0"/>
              </a:spcAft>
              <a:defRPr/>
            </a:pPr>
            <a:endParaRPr lang="en-US" altLang="ja-JP" sz="1200" dirty="0">
              <a:solidFill>
                <a:srgbClr val="FF0000"/>
              </a:solidFill>
              <a:latin typeface="Meiryo UI" panose="020B0604030504040204" pitchFamily="50" charset="-128"/>
              <a:ea typeface="Meiryo UI" panose="020B0604030504040204" pitchFamily="50" charset="-128"/>
            </a:endParaRPr>
          </a:p>
          <a:p>
            <a:pPr marL="182562" algn="ctr" eaLnBrk="1" fontAlgn="auto" hangingPunct="1">
              <a:spcBef>
                <a:spcPts val="0"/>
              </a:spcBef>
              <a:spcAft>
                <a:spcPts val="0"/>
              </a:spcAft>
              <a:defRPr/>
            </a:pPr>
            <a:r>
              <a:rPr lang="ja-JP" altLang="en-US" sz="1200" u="sng" dirty="0">
                <a:solidFill>
                  <a:srgbClr val="FF0000"/>
                </a:solidFill>
                <a:latin typeface="Meiryo UI" panose="020B0604030504040204" pitchFamily="50" charset="-128"/>
                <a:ea typeface="Meiryo UI" panose="020B0604030504040204" pitchFamily="50" charset="-128"/>
              </a:rPr>
              <a:t>赤字や記載例は資料作成のための補足説明になりますので、提出時には必ず削除してください。</a:t>
            </a:r>
            <a:endParaRPr lang="en-US" altLang="ja-JP" sz="1200" u="sng" dirty="0">
              <a:solidFill>
                <a:srgbClr val="FF0000"/>
              </a:solidFill>
              <a:latin typeface="Meiryo UI" panose="020B0604030504040204" pitchFamily="50" charset="-128"/>
              <a:ea typeface="Meiryo UI" panose="020B0604030504040204" pitchFamily="50" charset="-128"/>
            </a:endParaRPr>
          </a:p>
        </p:txBody>
      </p:sp>
      <p:sp>
        <p:nvSpPr>
          <p:cNvPr id="5" name="吹き出し: 折線 (強調線付き) 4">
            <a:extLst>
              <a:ext uri="{FF2B5EF4-FFF2-40B4-BE49-F238E27FC236}">
                <a16:creationId xmlns:a16="http://schemas.microsoft.com/office/drawing/2014/main" id="{5F2B3D88-ECEA-E745-9FD2-A60F1C679508}"/>
              </a:ext>
            </a:extLst>
          </p:cNvPr>
          <p:cNvSpPr/>
          <p:nvPr/>
        </p:nvSpPr>
        <p:spPr>
          <a:xfrm>
            <a:off x="5076031" y="2534315"/>
            <a:ext cx="4984151" cy="341482"/>
          </a:xfrm>
          <a:prstGeom prst="accentCallout2">
            <a:avLst>
              <a:gd name="adj1" fmla="val 13660"/>
              <a:gd name="adj2" fmla="val 1014"/>
              <a:gd name="adj3" fmla="val 15342"/>
              <a:gd name="adj4" fmla="val -7349"/>
              <a:gd name="adj5" fmla="val 122880"/>
              <a:gd name="adj6" fmla="val -1446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事業名は「○○○実証事業」となるよう定めてください。様式</a:t>
            </a:r>
            <a:r>
              <a:rPr kumimoji="1" lang="en-US" altLang="ja-JP" sz="1200" dirty="0">
                <a:solidFill>
                  <a:srgbClr val="FF0000"/>
                </a:solidFill>
                <a:latin typeface="Meiryo UI" panose="020B0604030504040204" pitchFamily="50" charset="-128"/>
                <a:ea typeface="Meiryo UI" panose="020B0604030504040204" pitchFamily="50" charset="-128"/>
              </a:rPr>
              <a:t>3</a:t>
            </a:r>
            <a:r>
              <a:rPr kumimoji="1" lang="ja-JP" altLang="en-US" sz="1200" dirty="0">
                <a:solidFill>
                  <a:srgbClr val="FF0000"/>
                </a:solidFill>
                <a:latin typeface="Meiryo UI" panose="020B0604030504040204" pitchFamily="50" charset="-128"/>
                <a:ea typeface="Meiryo UI" panose="020B0604030504040204" pitchFamily="50" charset="-128"/>
              </a:rPr>
              <a:t>（実施計画書）の実証事業名と統一してください。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6" name="吹き出し: 折線 (強調線付き) 5">
            <a:extLst>
              <a:ext uri="{FF2B5EF4-FFF2-40B4-BE49-F238E27FC236}">
                <a16:creationId xmlns:a16="http://schemas.microsoft.com/office/drawing/2014/main" id="{643F3184-12AB-186A-CE89-D7C4D110FB0C}"/>
              </a:ext>
            </a:extLst>
          </p:cNvPr>
          <p:cNvSpPr/>
          <p:nvPr/>
        </p:nvSpPr>
        <p:spPr>
          <a:xfrm>
            <a:off x="7291418" y="1731353"/>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自身の応募する事業内容のみ黒字にして残し、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7" name="吹き出し: 折線 (強調線付き) 6">
            <a:extLst>
              <a:ext uri="{FF2B5EF4-FFF2-40B4-BE49-F238E27FC236}">
                <a16:creationId xmlns:a16="http://schemas.microsoft.com/office/drawing/2014/main" id="{1BC12AB5-1184-4333-CAA3-CEE43CEA2361}"/>
              </a:ext>
            </a:extLst>
          </p:cNvPr>
          <p:cNvSpPr/>
          <p:nvPr/>
        </p:nvSpPr>
        <p:spPr>
          <a:xfrm>
            <a:off x="7291418" y="4685684"/>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自身の応募する事業年数に合わせて選択し、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4">
            <a:extLst>
              <a:ext uri="{FF2B5EF4-FFF2-40B4-BE49-F238E27FC236}">
                <a16:creationId xmlns:a16="http://schemas.microsoft.com/office/drawing/2014/main" id="{4BCD7F7A-369D-3BCB-CE77-E8C205FCBFFC}"/>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5" name="Rectangle 17">
            <a:extLst>
              <a:ext uri="{FF2B5EF4-FFF2-40B4-BE49-F238E27FC236}">
                <a16:creationId xmlns:a16="http://schemas.microsoft.com/office/drawing/2014/main" id="{5FB813B8-9C88-A1F4-4AD6-8761CBE931B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6" name="Rectangle 20">
            <a:extLst>
              <a:ext uri="{FF2B5EF4-FFF2-40B4-BE49-F238E27FC236}">
                <a16:creationId xmlns:a16="http://schemas.microsoft.com/office/drawing/2014/main" id="{8C56CADA-A070-E04A-EC0C-B9057D4FB4F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8677" name="AutoShape 58">
            <a:extLst>
              <a:ext uri="{FF2B5EF4-FFF2-40B4-BE49-F238E27FC236}">
                <a16:creationId xmlns:a16="http://schemas.microsoft.com/office/drawing/2014/main" id="{417EEC2D-CA55-B5E2-BB20-E2C7028E326E}"/>
              </a:ext>
            </a:extLst>
          </p:cNvPr>
          <p:cNvSpPr>
            <a:spLocks noChangeArrowheads="1"/>
          </p:cNvSpPr>
          <p:nvPr/>
        </p:nvSpPr>
        <p:spPr bwMode="auto">
          <a:xfrm>
            <a:off x="120650" y="196850"/>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8678" name="スライド番号プレースホルダー 1">
            <a:extLst>
              <a:ext uri="{FF2B5EF4-FFF2-40B4-BE49-F238E27FC236}">
                <a16:creationId xmlns:a16="http://schemas.microsoft.com/office/drawing/2014/main" id="{A2E8B871-6F3F-1C33-8A9C-B121264534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5268504-99C5-452D-8BAE-0C4AAF155D86}" type="slidenum">
              <a:rPr lang="en-US" altLang="ja-JP" smtClean="0">
                <a:latin typeface="Meiryo UI" panose="020B0604030504040204" pitchFamily="50" charset="-128"/>
                <a:ea typeface="Meiryo UI" panose="020B0604030504040204" pitchFamily="50" charset="-128"/>
              </a:rPr>
              <a:pPr/>
              <a:t>10</a:t>
            </a:fld>
            <a:endParaRPr lang="en-US" altLang="ja-JP">
              <a:latin typeface="Meiryo UI" panose="020B0604030504040204" pitchFamily="50" charset="-128"/>
              <a:ea typeface="Meiryo UI" panose="020B0604030504040204" pitchFamily="50" charset="-128"/>
            </a:endParaRPr>
          </a:p>
        </p:txBody>
      </p:sp>
      <p:sp>
        <p:nvSpPr>
          <p:cNvPr id="28679" name="テキスト ボックス 18">
            <a:extLst>
              <a:ext uri="{FF2B5EF4-FFF2-40B4-BE49-F238E27FC236}">
                <a16:creationId xmlns:a16="http://schemas.microsoft.com/office/drawing/2014/main" id="{04F9CB52-15D2-1E0A-8AD0-6672FD155C26}"/>
              </a:ext>
            </a:extLst>
          </p:cNvPr>
          <p:cNvSpPr txBox="1">
            <a:spLocks noChangeArrowheads="1"/>
          </p:cNvSpPr>
          <p:nvPr/>
        </p:nvSpPr>
        <p:spPr bwMode="auto">
          <a:xfrm>
            <a:off x="246063" y="1185770"/>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検討・評価の状況、結果</a:t>
            </a:r>
          </a:p>
        </p:txBody>
      </p:sp>
      <p:sp>
        <p:nvSpPr>
          <p:cNvPr id="19" name="Text Box 266">
            <a:extLst>
              <a:ext uri="{FF2B5EF4-FFF2-40B4-BE49-F238E27FC236}">
                <a16:creationId xmlns:a16="http://schemas.microsoft.com/office/drawing/2014/main" id="{9FD88456-8FCB-5427-BDB1-32D3C02D0A4E}"/>
              </a:ext>
            </a:extLst>
          </p:cNvPr>
          <p:cNvSpPr txBox="1">
            <a:spLocks noChangeArrowheads="1"/>
          </p:cNvSpPr>
          <p:nvPr/>
        </p:nvSpPr>
        <p:spPr bwMode="auto">
          <a:xfrm>
            <a:off x="403665" y="3822743"/>
            <a:ext cx="9551217" cy="646331"/>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（エネルギー起源／非エネルギー起源がわかるよう示してください。なお、当事業は国内の</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エネルギー起源</a:t>
            </a:r>
            <a:r>
              <a:rPr lang="en-US" altLang="ja-JP" sz="1200" b="1" u="sng"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b="1" u="sng"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排出量の削減に資する事業が対象</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となります。社会実装時のエネルギー起源</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排出量が削減される事業とすることが必要です。）</a:t>
            </a:r>
          </a:p>
        </p:txBody>
      </p:sp>
      <p:sp>
        <p:nvSpPr>
          <p:cNvPr id="28681" name="テキスト ボックス 18">
            <a:extLst>
              <a:ext uri="{FF2B5EF4-FFF2-40B4-BE49-F238E27FC236}">
                <a16:creationId xmlns:a16="http://schemas.microsoft.com/office/drawing/2014/main" id="{7EF395EC-2349-50FD-15E1-7C8E1910DAE4}"/>
              </a:ext>
            </a:extLst>
          </p:cNvPr>
          <p:cNvSpPr txBox="1">
            <a:spLocks noChangeArrowheads="1"/>
          </p:cNvSpPr>
          <p:nvPr/>
        </p:nvSpPr>
        <p:spPr bwMode="auto">
          <a:xfrm>
            <a:off x="246063" y="4802937"/>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実証における検討予定</a:t>
            </a:r>
          </a:p>
        </p:txBody>
      </p:sp>
      <p:sp>
        <p:nvSpPr>
          <p:cNvPr id="11" name="Text Box 266">
            <a:extLst>
              <a:ext uri="{FF2B5EF4-FFF2-40B4-BE49-F238E27FC236}">
                <a16:creationId xmlns:a16="http://schemas.microsoft.com/office/drawing/2014/main" id="{4A82D7E1-E7CB-6B89-CA3A-F0BD916F0517}"/>
              </a:ext>
            </a:extLst>
          </p:cNvPr>
          <p:cNvSpPr txBox="1">
            <a:spLocks noChangeArrowheads="1"/>
          </p:cNvSpPr>
          <p:nvPr/>
        </p:nvSpPr>
        <p:spPr bwMode="auto">
          <a:xfrm>
            <a:off x="2151063" y="211020"/>
            <a:ext cx="6626225" cy="461962"/>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1</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スライド程度）</a:t>
            </a:r>
          </a:p>
        </p:txBody>
      </p:sp>
      <p:sp>
        <p:nvSpPr>
          <p:cNvPr id="28683" name="テキスト ボックス 18">
            <a:extLst>
              <a:ext uri="{FF2B5EF4-FFF2-40B4-BE49-F238E27FC236}">
                <a16:creationId xmlns:a16="http://schemas.microsoft.com/office/drawing/2014/main" id="{A2FF0FE0-54D5-6F36-89E7-0FB0F1D2B6A8}"/>
              </a:ext>
            </a:extLst>
          </p:cNvPr>
          <p:cNvSpPr txBox="1">
            <a:spLocks noChangeArrowheads="1"/>
          </p:cNvSpPr>
          <p:nvPr/>
        </p:nvSpPr>
        <p:spPr bwMode="auto">
          <a:xfrm>
            <a:off x="242888" y="83185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aphicFrame>
        <p:nvGraphicFramePr>
          <p:cNvPr id="3" name="表 2">
            <a:extLst>
              <a:ext uri="{FF2B5EF4-FFF2-40B4-BE49-F238E27FC236}">
                <a16:creationId xmlns:a16="http://schemas.microsoft.com/office/drawing/2014/main" id="{E0330CC8-A4F0-AD64-8FD2-A3820AC7A0FD}"/>
              </a:ext>
            </a:extLst>
          </p:cNvPr>
          <p:cNvGraphicFramePr>
            <a:graphicFrameLocks noGrp="1"/>
          </p:cNvGraphicFramePr>
          <p:nvPr>
            <p:extLst>
              <p:ext uri="{D42A27DB-BD31-4B8C-83A1-F6EECF244321}">
                <p14:modId xmlns:p14="http://schemas.microsoft.com/office/powerpoint/2010/main" val="760579411"/>
              </p:ext>
            </p:extLst>
          </p:nvPr>
        </p:nvGraphicFramePr>
        <p:xfrm>
          <a:off x="352426" y="1716655"/>
          <a:ext cx="9475794" cy="2103831"/>
        </p:xfrm>
        <a:graphic>
          <a:graphicData uri="http://schemas.openxmlformats.org/drawingml/2006/table">
            <a:tbl>
              <a:tblPr/>
              <a:tblGrid>
                <a:gridCol w="498726">
                  <a:extLst>
                    <a:ext uri="{9D8B030D-6E8A-4147-A177-3AD203B41FA5}">
                      <a16:colId xmlns:a16="http://schemas.microsoft.com/office/drawing/2014/main" val="20000"/>
                    </a:ext>
                  </a:extLst>
                </a:gridCol>
                <a:gridCol w="498726">
                  <a:extLst>
                    <a:ext uri="{9D8B030D-6E8A-4147-A177-3AD203B41FA5}">
                      <a16:colId xmlns:a16="http://schemas.microsoft.com/office/drawing/2014/main" val="20001"/>
                    </a:ext>
                  </a:extLst>
                </a:gridCol>
                <a:gridCol w="498726">
                  <a:extLst>
                    <a:ext uri="{9D8B030D-6E8A-4147-A177-3AD203B41FA5}">
                      <a16:colId xmlns:a16="http://schemas.microsoft.com/office/drawing/2014/main" val="20002"/>
                    </a:ext>
                  </a:extLst>
                </a:gridCol>
                <a:gridCol w="498726">
                  <a:extLst>
                    <a:ext uri="{9D8B030D-6E8A-4147-A177-3AD203B41FA5}">
                      <a16:colId xmlns:a16="http://schemas.microsoft.com/office/drawing/2014/main" val="20003"/>
                    </a:ext>
                  </a:extLst>
                </a:gridCol>
                <a:gridCol w="498726">
                  <a:extLst>
                    <a:ext uri="{9D8B030D-6E8A-4147-A177-3AD203B41FA5}">
                      <a16:colId xmlns:a16="http://schemas.microsoft.com/office/drawing/2014/main" val="20004"/>
                    </a:ext>
                  </a:extLst>
                </a:gridCol>
                <a:gridCol w="498726">
                  <a:extLst>
                    <a:ext uri="{9D8B030D-6E8A-4147-A177-3AD203B41FA5}">
                      <a16:colId xmlns:a16="http://schemas.microsoft.com/office/drawing/2014/main" val="20005"/>
                    </a:ext>
                  </a:extLst>
                </a:gridCol>
                <a:gridCol w="498726">
                  <a:extLst>
                    <a:ext uri="{9D8B030D-6E8A-4147-A177-3AD203B41FA5}">
                      <a16:colId xmlns:a16="http://schemas.microsoft.com/office/drawing/2014/main" val="20006"/>
                    </a:ext>
                  </a:extLst>
                </a:gridCol>
                <a:gridCol w="498726">
                  <a:extLst>
                    <a:ext uri="{9D8B030D-6E8A-4147-A177-3AD203B41FA5}">
                      <a16:colId xmlns:a16="http://schemas.microsoft.com/office/drawing/2014/main" val="20007"/>
                    </a:ext>
                  </a:extLst>
                </a:gridCol>
                <a:gridCol w="498726">
                  <a:extLst>
                    <a:ext uri="{9D8B030D-6E8A-4147-A177-3AD203B41FA5}">
                      <a16:colId xmlns:a16="http://schemas.microsoft.com/office/drawing/2014/main" val="20008"/>
                    </a:ext>
                  </a:extLst>
                </a:gridCol>
                <a:gridCol w="498726">
                  <a:extLst>
                    <a:ext uri="{9D8B030D-6E8A-4147-A177-3AD203B41FA5}">
                      <a16:colId xmlns:a16="http://schemas.microsoft.com/office/drawing/2014/main" val="20009"/>
                    </a:ext>
                  </a:extLst>
                </a:gridCol>
                <a:gridCol w="498726">
                  <a:extLst>
                    <a:ext uri="{9D8B030D-6E8A-4147-A177-3AD203B41FA5}">
                      <a16:colId xmlns:a16="http://schemas.microsoft.com/office/drawing/2014/main" val="20010"/>
                    </a:ext>
                  </a:extLst>
                </a:gridCol>
                <a:gridCol w="498726">
                  <a:extLst>
                    <a:ext uri="{9D8B030D-6E8A-4147-A177-3AD203B41FA5}">
                      <a16:colId xmlns:a16="http://schemas.microsoft.com/office/drawing/2014/main" val="20011"/>
                    </a:ext>
                  </a:extLst>
                </a:gridCol>
                <a:gridCol w="498726">
                  <a:extLst>
                    <a:ext uri="{9D8B030D-6E8A-4147-A177-3AD203B41FA5}">
                      <a16:colId xmlns:a16="http://schemas.microsoft.com/office/drawing/2014/main" val="20012"/>
                    </a:ext>
                  </a:extLst>
                </a:gridCol>
                <a:gridCol w="498726">
                  <a:extLst>
                    <a:ext uri="{9D8B030D-6E8A-4147-A177-3AD203B41FA5}">
                      <a16:colId xmlns:a16="http://schemas.microsoft.com/office/drawing/2014/main" val="20013"/>
                    </a:ext>
                  </a:extLst>
                </a:gridCol>
                <a:gridCol w="498726">
                  <a:extLst>
                    <a:ext uri="{9D8B030D-6E8A-4147-A177-3AD203B41FA5}">
                      <a16:colId xmlns:a16="http://schemas.microsoft.com/office/drawing/2014/main" val="20014"/>
                    </a:ext>
                  </a:extLst>
                </a:gridCol>
                <a:gridCol w="498726">
                  <a:extLst>
                    <a:ext uri="{9D8B030D-6E8A-4147-A177-3AD203B41FA5}">
                      <a16:colId xmlns:a16="http://schemas.microsoft.com/office/drawing/2014/main" val="20015"/>
                    </a:ext>
                  </a:extLst>
                </a:gridCol>
                <a:gridCol w="498726">
                  <a:extLst>
                    <a:ext uri="{9D8B030D-6E8A-4147-A177-3AD203B41FA5}">
                      <a16:colId xmlns:a16="http://schemas.microsoft.com/office/drawing/2014/main" val="20016"/>
                    </a:ext>
                  </a:extLst>
                </a:gridCol>
                <a:gridCol w="498726">
                  <a:extLst>
                    <a:ext uri="{9D8B030D-6E8A-4147-A177-3AD203B41FA5}">
                      <a16:colId xmlns:a16="http://schemas.microsoft.com/office/drawing/2014/main" val="20017"/>
                    </a:ext>
                  </a:extLst>
                </a:gridCol>
                <a:gridCol w="498726">
                  <a:extLst>
                    <a:ext uri="{9D8B030D-6E8A-4147-A177-3AD203B41FA5}">
                      <a16:colId xmlns:a16="http://schemas.microsoft.com/office/drawing/2014/main" val="20018"/>
                    </a:ext>
                  </a:extLst>
                </a:gridCol>
              </a:tblGrid>
              <a:tr h="84446">
                <a:tc rowSpan="2">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単位</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t-CO</a:t>
                      </a:r>
                      <a:r>
                        <a:rPr lang="en-US" altLang="ja-JP" sz="1000" b="0" i="0" u="none" strike="noStrike" baseline="-25000" dirty="0">
                          <a:solidFill>
                            <a:srgbClr val="000000"/>
                          </a:solidFill>
                          <a:effectLst/>
                          <a:latin typeface="Meiryo UI" panose="020B0604030504040204" pitchFamily="50" charset="-128"/>
                          <a:ea typeface="Meiryo UI" panose="020B0604030504040204" pitchFamily="50" charset="-128"/>
                        </a:rPr>
                        <a:t>2</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6">
                  <a:txBody>
                    <a:bodyPr/>
                    <a:lstStyle/>
                    <a:p>
                      <a:pPr algn="ctr"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①評価対象製品</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②ベースライン</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TW" altLang="en-US" sz="1000" b="0" i="0" u="none" strike="noStrike">
                          <a:solidFill>
                            <a:srgbClr val="000000"/>
                          </a:solidFill>
                          <a:effectLst/>
                          <a:latin typeface="Meiryo UI" panose="020B0604030504040204" pitchFamily="50" charset="-128"/>
                          <a:ea typeface="Meiryo UI" panose="020B0604030504040204" pitchFamily="50" charset="-128"/>
                        </a:rPr>
                        <a:t>③削減量 （②－①）</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86252">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426" marR="6426" marT="64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2"/>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非エネルギー起源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3"/>
                  </a:ext>
                </a:extLst>
              </a:tr>
              <a:tr h="486252">
                <a:tc>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4"/>
                  </a:ext>
                </a:extLst>
              </a:tr>
            </a:tbl>
          </a:graphicData>
        </a:graphic>
      </p:graphicFrame>
      <p:sp>
        <p:nvSpPr>
          <p:cNvPr id="14" name="Text Box 266">
            <a:extLst>
              <a:ext uri="{FF2B5EF4-FFF2-40B4-BE49-F238E27FC236}">
                <a16:creationId xmlns:a16="http://schemas.microsoft.com/office/drawing/2014/main" id="{B3C9A87A-0D37-3AD1-4C88-01BFF9CA7120}"/>
              </a:ext>
            </a:extLst>
          </p:cNvPr>
          <p:cNvSpPr txBox="1">
            <a:spLocks noChangeArrowheads="1"/>
          </p:cNvSpPr>
          <p:nvPr/>
        </p:nvSpPr>
        <p:spPr bwMode="auto">
          <a:xfrm>
            <a:off x="352425" y="5037887"/>
            <a:ext cx="8424863" cy="276225"/>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実証における</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LCA</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の精緻化や削減に向けてどのような取り組みを行うかを記載ください。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15" name="Text Box 25">
            <a:extLst>
              <a:ext uri="{FF2B5EF4-FFF2-40B4-BE49-F238E27FC236}">
                <a16:creationId xmlns:a16="http://schemas.microsoft.com/office/drawing/2014/main" id="{D0D030B0-B1C8-B5A3-01C8-86A127681B7E}"/>
              </a:ext>
            </a:extLst>
          </p:cNvPr>
          <p:cNvSpPr txBox="1">
            <a:spLocks noChangeArrowheads="1"/>
          </p:cNvSpPr>
          <p:nvPr/>
        </p:nvSpPr>
        <p:spPr bwMode="auto">
          <a:xfrm>
            <a:off x="120650" y="187695"/>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4">
            <a:extLst>
              <a:ext uri="{FF2B5EF4-FFF2-40B4-BE49-F238E27FC236}">
                <a16:creationId xmlns:a16="http://schemas.microsoft.com/office/drawing/2014/main" id="{CA758F66-C912-A2A7-A33B-1EB774754AA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699" name="Rectangle 17">
            <a:extLst>
              <a:ext uri="{FF2B5EF4-FFF2-40B4-BE49-F238E27FC236}">
                <a16:creationId xmlns:a16="http://schemas.microsoft.com/office/drawing/2014/main" id="{8F32564A-F87E-7D6B-2113-99F58FB07B7F}"/>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700" name="Rectangle 20">
            <a:extLst>
              <a:ext uri="{FF2B5EF4-FFF2-40B4-BE49-F238E27FC236}">
                <a16:creationId xmlns:a16="http://schemas.microsoft.com/office/drawing/2014/main" id="{7895E947-1D2E-337D-9AA5-D749B0A8120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9701" name="AutoShape 58">
            <a:extLst>
              <a:ext uri="{FF2B5EF4-FFF2-40B4-BE49-F238E27FC236}">
                <a16:creationId xmlns:a16="http://schemas.microsoft.com/office/drawing/2014/main" id="{9BA7C6BF-256C-6E14-AB93-83AF16C08071}"/>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D4F2B6E9-1CFF-121C-577C-C8CA4BB19D56}"/>
              </a:ext>
            </a:extLst>
          </p:cNvPr>
          <p:cNvSpPr txBox="1">
            <a:spLocks noChangeArrowheads="1"/>
          </p:cNvSpPr>
          <p:nvPr/>
        </p:nvSpPr>
        <p:spPr bwMode="auto">
          <a:xfrm>
            <a:off x="120650" y="180552"/>
            <a:ext cx="21240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29703" name="テキスト ボックス 18">
            <a:extLst>
              <a:ext uri="{FF2B5EF4-FFF2-40B4-BE49-F238E27FC236}">
                <a16:creationId xmlns:a16="http://schemas.microsoft.com/office/drawing/2014/main" id="{1FE1733A-73D9-6825-014A-5EEB751AE1FD}"/>
              </a:ext>
            </a:extLst>
          </p:cNvPr>
          <p:cNvSpPr txBox="1">
            <a:spLocks noChangeArrowheads="1"/>
          </p:cNvSpPr>
          <p:nvPr/>
        </p:nvSpPr>
        <p:spPr bwMode="auto">
          <a:xfrm>
            <a:off x="227013" y="565207"/>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想定される用途、製品、販売先</a:t>
            </a:r>
          </a:p>
        </p:txBody>
      </p:sp>
      <p:sp>
        <p:nvSpPr>
          <p:cNvPr id="29704" name="テキスト ボックス 18">
            <a:extLst>
              <a:ext uri="{FF2B5EF4-FFF2-40B4-BE49-F238E27FC236}">
                <a16:creationId xmlns:a16="http://schemas.microsoft.com/office/drawing/2014/main" id="{64E0E844-D041-1D4D-D629-200B592C894B}"/>
              </a:ext>
            </a:extLst>
          </p:cNvPr>
          <p:cNvSpPr txBox="1">
            <a:spLocks noChangeArrowheads="1"/>
          </p:cNvSpPr>
          <p:nvPr/>
        </p:nvSpPr>
        <p:spPr bwMode="auto">
          <a:xfrm>
            <a:off x="398406" y="1790011"/>
            <a:ext cx="54093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今回の実証内容を活用する用途・製品と販売先（想定）を具体的に記載ください。</a:t>
            </a:r>
          </a:p>
        </p:txBody>
      </p:sp>
      <p:sp>
        <p:nvSpPr>
          <p:cNvPr id="29705" name="スライド番号プレースホルダー 1">
            <a:extLst>
              <a:ext uri="{FF2B5EF4-FFF2-40B4-BE49-F238E27FC236}">
                <a16:creationId xmlns:a16="http://schemas.microsoft.com/office/drawing/2014/main" id="{64D100B4-D536-B159-C8A6-2FA9CAB5FA2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D3BA9A-CE94-40E6-991A-0D9D5F7D5D55}" type="slidenum">
              <a:rPr lang="en-US" altLang="ja-JP" smtClean="0">
                <a:latin typeface="Meiryo UI" panose="020B0604030504040204" pitchFamily="50" charset="-128"/>
                <a:ea typeface="Meiryo UI" panose="020B0604030504040204" pitchFamily="50" charset="-128"/>
              </a:rPr>
              <a:pPr/>
              <a:t>11</a:t>
            </a:fld>
            <a:endParaRPr lang="en-US" altLang="ja-JP">
              <a:latin typeface="Meiryo UI" panose="020B0604030504040204" pitchFamily="50" charset="-128"/>
              <a:ea typeface="Meiryo UI" panose="020B0604030504040204" pitchFamily="50" charset="-128"/>
            </a:endParaRPr>
          </a:p>
        </p:txBody>
      </p:sp>
      <p:sp>
        <p:nvSpPr>
          <p:cNvPr id="29706" name="テキスト ボックス 18">
            <a:extLst>
              <a:ext uri="{FF2B5EF4-FFF2-40B4-BE49-F238E27FC236}">
                <a16:creationId xmlns:a16="http://schemas.microsoft.com/office/drawing/2014/main" id="{785FDED9-7DFD-F868-8DD5-43E5499C4968}"/>
              </a:ext>
            </a:extLst>
          </p:cNvPr>
          <p:cNvSpPr txBox="1">
            <a:spLocks noChangeArrowheads="1"/>
          </p:cNvSpPr>
          <p:nvPr/>
        </p:nvSpPr>
        <p:spPr bwMode="auto">
          <a:xfrm>
            <a:off x="227013" y="2132341"/>
            <a:ext cx="94630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本事業（応募事業者）における製品の市場規模と本事業における代替素材の調達可能量、調達ルート</a:t>
            </a:r>
          </a:p>
        </p:txBody>
      </p:sp>
      <p:sp>
        <p:nvSpPr>
          <p:cNvPr id="29707" name="テキスト ボックス 18">
            <a:extLst>
              <a:ext uri="{FF2B5EF4-FFF2-40B4-BE49-F238E27FC236}">
                <a16:creationId xmlns:a16="http://schemas.microsoft.com/office/drawing/2014/main" id="{60A808CA-BE65-C60C-8FF2-CD1A73829756}"/>
              </a:ext>
            </a:extLst>
          </p:cNvPr>
          <p:cNvSpPr txBox="1">
            <a:spLocks noChangeArrowheads="1"/>
          </p:cNvSpPr>
          <p:nvPr/>
        </p:nvSpPr>
        <p:spPr bwMode="auto">
          <a:xfrm>
            <a:off x="384841" y="4472448"/>
            <a:ext cx="900390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①の製品の市場規模とその根拠（供給・販売先）、</a:t>
            </a:r>
            <a:r>
              <a:rPr lang="ja-JP" altLang="en-US" sz="1200" b="1" u="sng" dirty="0">
                <a:solidFill>
                  <a:srgbClr val="FF0000"/>
                </a:solidFill>
                <a:latin typeface="Meiryo UI" panose="020B0604030504040204" pitchFamily="50" charset="-128"/>
                <a:ea typeface="Meiryo UI" panose="020B0604030504040204" pitchFamily="50" charset="-128"/>
              </a:rPr>
              <a:t>応募事業者における</a:t>
            </a:r>
            <a:r>
              <a:rPr lang="ja-JP" altLang="en-US" sz="1200" dirty="0">
                <a:solidFill>
                  <a:srgbClr val="FF0000"/>
                </a:solidFill>
                <a:latin typeface="Meiryo UI" panose="020B0604030504040204" pitchFamily="50" charset="-128"/>
                <a:ea typeface="Meiryo UI" panose="020B0604030504040204" pitchFamily="50" charset="-128"/>
              </a:rPr>
              <a:t>代替素材の調達可能量と調達ルート（見込み）について記載ください。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14" name="表 13">
            <a:extLst>
              <a:ext uri="{FF2B5EF4-FFF2-40B4-BE49-F238E27FC236}">
                <a16:creationId xmlns:a16="http://schemas.microsoft.com/office/drawing/2014/main" id="{A021326F-B601-1F55-52A5-5A60AA15F74F}"/>
              </a:ext>
            </a:extLst>
          </p:cNvPr>
          <p:cNvGraphicFramePr>
            <a:graphicFrameLocks noGrp="1"/>
          </p:cNvGraphicFramePr>
          <p:nvPr>
            <p:extLst>
              <p:ext uri="{D42A27DB-BD31-4B8C-83A1-F6EECF244321}">
                <p14:modId xmlns:p14="http://schemas.microsoft.com/office/powerpoint/2010/main" val="3963329627"/>
              </p:ext>
            </p:extLst>
          </p:nvPr>
        </p:nvGraphicFramePr>
        <p:xfrm>
          <a:off x="458788" y="2437114"/>
          <a:ext cx="9237663" cy="2084387"/>
        </p:xfrm>
        <a:graphic>
          <a:graphicData uri="http://schemas.openxmlformats.org/drawingml/2006/table">
            <a:tbl>
              <a:tblPr firstRow="1" bandRow="1">
                <a:tableStyleId>{5C22544A-7EE6-4342-B048-85BDC9FD1C3A}</a:tableStyleId>
              </a:tblPr>
              <a:tblGrid>
                <a:gridCol w="2255229">
                  <a:extLst>
                    <a:ext uri="{9D8B030D-6E8A-4147-A177-3AD203B41FA5}">
                      <a16:colId xmlns:a16="http://schemas.microsoft.com/office/drawing/2014/main" val="20000"/>
                    </a:ext>
                  </a:extLst>
                </a:gridCol>
                <a:gridCol w="2080714">
                  <a:extLst>
                    <a:ext uri="{9D8B030D-6E8A-4147-A177-3AD203B41FA5}">
                      <a16:colId xmlns:a16="http://schemas.microsoft.com/office/drawing/2014/main" val="20001"/>
                    </a:ext>
                  </a:extLst>
                </a:gridCol>
                <a:gridCol w="2565521">
                  <a:extLst>
                    <a:ext uri="{9D8B030D-6E8A-4147-A177-3AD203B41FA5}">
                      <a16:colId xmlns:a16="http://schemas.microsoft.com/office/drawing/2014/main" val="20002"/>
                    </a:ext>
                  </a:extLst>
                </a:gridCol>
                <a:gridCol w="2336199">
                  <a:extLst>
                    <a:ext uri="{9D8B030D-6E8A-4147-A177-3AD203B41FA5}">
                      <a16:colId xmlns:a16="http://schemas.microsoft.com/office/drawing/2014/main" val="20003"/>
                    </a:ext>
                  </a:extLst>
                </a:gridCol>
              </a:tblGrid>
              <a:tr h="316088">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年度</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2028</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8943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年）とその根拠（供給・販売先）</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943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本事業における代替素材</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調達可能量（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943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本事業における代替素材</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調達ルート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9735" name="テキスト ボックス 18">
            <a:extLst>
              <a:ext uri="{FF2B5EF4-FFF2-40B4-BE49-F238E27FC236}">
                <a16:creationId xmlns:a16="http://schemas.microsoft.com/office/drawing/2014/main" id="{280EE5F9-D53F-A44C-7BCA-D5B43225807E}"/>
              </a:ext>
            </a:extLst>
          </p:cNvPr>
          <p:cNvSpPr txBox="1">
            <a:spLocks noChangeArrowheads="1"/>
          </p:cNvSpPr>
          <p:nvPr/>
        </p:nvSpPr>
        <p:spPr bwMode="auto">
          <a:xfrm>
            <a:off x="227013" y="4856338"/>
            <a:ext cx="627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現状の価格（代替対象素材と代替素材の比較）と事業化に向けた目標価格</a:t>
            </a:r>
          </a:p>
        </p:txBody>
      </p:sp>
      <p:sp>
        <p:nvSpPr>
          <p:cNvPr id="29736" name="テキスト ボックス 18">
            <a:extLst>
              <a:ext uri="{FF2B5EF4-FFF2-40B4-BE49-F238E27FC236}">
                <a16:creationId xmlns:a16="http://schemas.microsoft.com/office/drawing/2014/main" id="{37B01AA3-3722-B793-53A0-0EBD0A294210}"/>
              </a:ext>
            </a:extLst>
          </p:cNvPr>
          <p:cNvSpPr txBox="1">
            <a:spLocks noChangeArrowheads="1"/>
          </p:cNvSpPr>
          <p:nvPr/>
        </p:nvSpPr>
        <p:spPr bwMode="auto">
          <a:xfrm>
            <a:off x="384841" y="6592523"/>
            <a:ext cx="9021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代替対象素材と代替素材の現状の価格、代替素材の価格低減目標を示すとともに、目標を達成するためにどのように取り組むか、記載してください。</a:t>
            </a:r>
          </a:p>
        </p:txBody>
      </p:sp>
      <p:graphicFrame>
        <p:nvGraphicFramePr>
          <p:cNvPr id="17" name="表 16">
            <a:extLst>
              <a:ext uri="{FF2B5EF4-FFF2-40B4-BE49-F238E27FC236}">
                <a16:creationId xmlns:a16="http://schemas.microsoft.com/office/drawing/2014/main" id="{7568F378-D217-F9A8-B362-F5BFA608306B}"/>
              </a:ext>
            </a:extLst>
          </p:cNvPr>
          <p:cNvGraphicFramePr>
            <a:graphicFrameLocks noGrp="1"/>
          </p:cNvGraphicFramePr>
          <p:nvPr>
            <p:extLst>
              <p:ext uri="{D42A27DB-BD31-4B8C-83A1-F6EECF244321}">
                <p14:modId xmlns:p14="http://schemas.microsoft.com/office/powerpoint/2010/main" val="1176492062"/>
              </p:ext>
            </p:extLst>
          </p:nvPr>
        </p:nvGraphicFramePr>
        <p:xfrm>
          <a:off x="458788" y="884275"/>
          <a:ext cx="9237662"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785611">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18" name="表 17">
            <a:extLst>
              <a:ext uri="{FF2B5EF4-FFF2-40B4-BE49-F238E27FC236}">
                <a16:creationId xmlns:a16="http://schemas.microsoft.com/office/drawing/2014/main" id="{72B16105-D1B6-7AB5-3F39-8F4F77299F3F}"/>
              </a:ext>
            </a:extLst>
          </p:cNvPr>
          <p:cNvGraphicFramePr>
            <a:graphicFrameLocks noGrp="1"/>
          </p:cNvGraphicFramePr>
          <p:nvPr>
            <p:extLst>
              <p:ext uri="{D42A27DB-BD31-4B8C-83A1-F6EECF244321}">
                <p14:modId xmlns:p14="http://schemas.microsoft.com/office/powerpoint/2010/main" val="812995608"/>
              </p:ext>
            </p:extLst>
          </p:nvPr>
        </p:nvGraphicFramePr>
        <p:xfrm>
          <a:off x="458791" y="5180618"/>
          <a:ext cx="9237660" cy="1433511"/>
        </p:xfrm>
        <a:graphic>
          <a:graphicData uri="http://schemas.openxmlformats.org/drawingml/2006/table">
            <a:tbl>
              <a:tblPr firstRow="1" bandRow="1">
                <a:tableStyleId>{5C22544A-7EE6-4342-B048-85BDC9FD1C3A}</a:tableStyleId>
              </a:tblPr>
              <a:tblGrid>
                <a:gridCol w="1539610">
                  <a:extLst>
                    <a:ext uri="{9D8B030D-6E8A-4147-A177-3AD203B41FA5}">
                      <a16:colId xmlns:a16="http://schemas.microsoft.com/office/drawing/2014/main" val="20000"/>
                    </a:ext>
                  </a:extLst>
                </a:gridCol>
                <a:gridCol w="1539610">
                  <a:extLst>
                    <a:ext uri="{9D8B030D-6E8A-4147-A177-3AD203B41FA5}">
                      <a16:colId xmlns:a16="http://schemas.microsoft.com/office/drawing/2014/main" val="20001"/>
                    </a:ext>
                  </a:extLst>
                </a:gridCol>
                <a:gridCol w="1539610">
                  <a:extLst>
                    <a:ext uri="{9D8B030D-6E8A-4147-A177-3AD203B41FA5}">
                      <a16:colId xmlns:a16="http://schemas.microsoft.com/office/drawing/2014/main" val="20002"/>
                    </a:ext>
                  </a:extLst>
                </a:gridCol>
                <a:gridCol w="1539610">
                  <a:extLst>
                    <a:ext uri="{9D8B030D-6E8A-4147-A177-3AD203B41FA5}">
                      <a16:colId xmlns:a16="http://schemas.microsoft.com/office/drawing/2014/main" val="20003"/>
                    </a:ext>
                  </a:extLst>
                </a:gridCol>
                <a:gridCol w="1539610">
                  <a:extLst>
                    <a:ext uri="{9D8B030D-6E8A-4147-A177-3AD203B41FA5}">
                      <a16:colId xmlns:a16="http://schemas.microsoft.com/office/drawing/2014/main" val="20004"/>
                    </a:ext>
                  </a:extLst>
                </a:gridCol>
                <a:gridCol w="1539610">
                  <a:extLst>
                    <a:ext uri="{9D8B030D-6E8A-4147-A177-3AD203B41FA5}">
                      <a16:colId xmlns:a16="http://schemas.microsoft.com/office/drawing/2014/main" val="20005"/>
                    </a:ext>
                  </a:extLst>
                </a:gridCol>
              </a:tblGrid>
              <a:tr h="305003">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代替対象素材（化石由来素材）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b="1"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gridSpan="3">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r>
                        <a:rPr kumimoji="1" lang="ja-JP" altLang="en-US" sz="1400" dirty="0">
                          <a:solidFill>
                            <a:schemeClr val="tx1"/>
                          </a:solidFill>
                        </a:rPr>
                        <a:t>代替素材</a:t>
                      </a: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18502">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現状の価格</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価格低減目標</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 name="Text Box 266">
            <a:extLst>
              <a:ext uri="{FF2B5EF4-FFF2-40B4-BE49-F238E27FC236}">
                <a16:creationId xmlns:a16="http://schemas.microsoft.com/office/drawing/2014/main" id="{95D9848E-9F99-A65A-6C2D-1E8B045B4CBA}"/>
              </a:ext>
            </a:extLst>
          </p:cNvPr>
          <p:cNvSpPr txBox="1">
            <a:spLocks noChangeArrowheads="1"/>
          </p:cNvSpPr>
          <p:nvPr/>
        </p:nvSpPr>
        <p:spPr bwMode="auto">
          <a:xfrm>
            <a:off x="2867891" y="252804"/>
            <a:ext cx="7122247"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作成してください。本ページは対象事業①と③用です。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1">
            <a:extLst>
              <a:ext uri="{FF2B5EF4-FFF2-40B4-BE49-F238E27FC236}">
                <a16:creationId xmlns:a16="http://schemas.microsoft.com/office/drawing/2014/main" id="{185F375F-26B4-48CF-8C02-BA4323DDB756}"/>
              </a:ext>
            </a:extLst>
          </p:cNvPr>
          <p:cNvSpPr txBox="1">
            <a:spLocks/>
          </p:cNvSpPr>
          <p:nvPr/>
        </p:nvSpPr>
        <p:spPr bwMode="auto">
          <a:xfrm>
            <a:off x="7745173" y="6694488"/>
            <a:ext cx="2393950" cy="5000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defPPr>
              <a:defRPr lang="ja-JP"/>
            </a:defPPr>
            <a:lvl1pPr algn="r" rtl="0" eaLnBrk="1" fontAlgn="base" hangingPunct="1">
              <a:spcBef>
                <a:spcPct val="0"/>
              </a:spcBef>
              <a:spcAft>
                <a:spcPct val="0"/>
              </a:spcAft>
              <a:defRPr kumimoji="1" sz="1500" kern="1200">
                <a:solidFill>
                  <a:schemeClr val="tx1"/>
                </a:solidFill>
                <a:latin typeface="Arial" panose="020B0604020202020204" pitchFamily="34" charset="0"/>
                <a:ea typeface="ＭＳ Ｐゴシック" panose="020B0600070205080204" pitchFamily="50" charset="-128"/>
                <a:cs typeface="+mn-cs"/>
              </a:defRPr>
            </a:lvl1pPr>
            <a:lvl2pPr marL="742950" indent="-28575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11430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6002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20574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9pPr>
          </a:lstStyle>
          <a:p>
            <a:fld id="{4A453B59-A0D5-4C18-855B-F11FDDA25AC6}" type="slidenum">
              <a:rPr lang="en-US" altLang="ja-JP" smtClean="0">
                <a:latin typeface="Meiryo UI" panose="020B0604030504040204" pitchFamily="50" charset="-128"/>
                <a:ea typeface="Meiryo UI" panose="020B0604030504040204" pitchFamily="50" charset="-128"/>
              </a:rPr>
              <a:pPr/>
              <a:t>12</a:t>
            </a:fld>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p:txBody>
      </p:sp>
      <p:sp>
        <p:nvSpPr>
          <p:cNvPr id="34821" name="AutoShape 58">
            <a:extLst>
              <a:ext uri="{FF2B5EF4-FFF2-40B4-BE49-F238E27FC236}">
                <a16:creationId xmlns:a16="http://schemas.microsoft.com/office/drawing/2014/main" id="{3536FCD3-23DB-4409-BE17-4E393F5F2A0F}"/>
              </a:ext>
            </a:extLst>
          </p:cNvPr>
          <p:cNvSpPr>
            <a:spLocks noChangeArrowheads="1"/>
          </p:cNvSpPr>
          <p:nvPr/>
        </p:nvSpPr>
        <p:spPr bwMode="auto">
          <a:xfrm>
            <a:off x="169290" y="208369"/>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23AF34A3-98F6-4818-85E6-7211B6F216FD}"/>
              </a:ext>
            </a:extLst>
          </p:cNvPr>
          <p:cNvSpPr txBox="1">
            <a:spLocks noChangeArrowheads="1"/>
          </p:cNvSpPr>
          <p:nvPr/>
        </p:nvSpPr>
        <p:spPr bwMode="auto">
          <a:xfrm>
            <a:off x="169289" y="206098"/>
            <a:ext cx="216000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15" name="テキスト ボックス 18">
            <a:extLst>
              <a:ext uri="{FF2B5EF4-FFF2-40B4-BE49-F238E27FC236}">
                <a16:creationId xmlns:a16="http://schemas.microsoft.com/office/drawing/2014/main" id="{E7AC248C-41A7-432F-B6F5-E41389BE2AA3}"/>
              </a:ext>
            </a:extLst>
          </p:cNvPr>
          <p:cNvSpPr txBox="1">
            <a:spLocks noChangeArrowheads="1"/>
          </p:cNvSpPr>
          <p:nvPr/>
        </p:nvSpPr>
        <p:spPr bwMode="auto">
          <a:xfrm>
            <a:off x="211138" y="564575"/>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想定される用途、製品、販売先</a:t>
            </a:r>
          </a:p>
        </p:txBody>
      </p:sp>
      <p:sp>
        <p:nvSpPr>
          <p:cNvPr id="16" name="テキスト ボックス 18">
            <a:extLst>
              <a:ext uri="{FF2B5EF4-FFF2-40B4-BE49-F238E27FC236}">
                <a16:creationId xmlns:a16="http://schemas.microsoft.com/office/drawing/2014/main" id="{CC9D905F-CBD8-4F97-891E-08509BDA773E}"/>
              </a:ext>
            </a:extLst>
          </p:cNvPr>
          <p:cNvSpPr txBox="1">
            <a:spLocks noChangeArrowheads="1"/>
          </p:cNvSpPr>
          <p:nvPr/>
        </p:nvSpPr>
        <p:spPr bwMode="auto">
          <a:xfrm>
            <a:off x="415352" y="1785737"/>
            <a:ext cx="90582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今回の実証内容によりリサイクルされたマテリアルを活用する用途・製品と販売先（想定）を具体的に記載してください。</a:t>
            </a:r>
          </a:p>
        </p:txBody>
      </p:sp>
      <p:sp>
        <p:nvSpPr>
          <p:cNvPr id="21" name="テキスト ボックス 18">
            <a:extLst>
              <a:ext uri="{FF2B5EF4-FFF2-40B4-BE49-F238E27FC236}">
                <a16:creationId xmlns:a16="http://schemas.microsoft.com/office/drawing/2014/main" id="{9C110267-A9C2-49DD-8EF0-0911691B236A}"/>
              </a:ext>
            </a:extLst>
          </p:cNvPr>
          <p:cNvSpPr txBox="1">
            <a:spLocks noChangeArrowheads="1"/>
          </p:cNvSpPr>
          <p:nvPr/>
        </p:nvSpPr>
        <p:spPr bwMode="auto">
          <a:xfrm>
            <a:off x="211138" y="2096573"/>
            <a:ext cx="977900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zh-TW" altLang="en-US" sz="1400" dirty="0">
                <a:latin typeface="Meiryo UI" panose="020B0604030504040204" pitchFamily="50" charset="-128"/>
                <a:ea typeface="Meiryo UI" panose="020B0604030504040204" pitchFamily="50" charset="-128"/>
              </a:rPr>
              <a:t>本事業（応募事業者）</a:t>
            </a:r>
            <a:r>
              <a:rPr lang="ja-JP" altLang="en-US" sz="1400" dirty="0">
                <a:latin typeface="Meiryo UI" panose="020B0604030504040204" pitchFamily="50" charset="-128"/>
                <a:ea typeface="Meiryo UI" panose="020B0604030504040204" pitchFamily="50" charset="-128"/>
              </a:rPr>
              <a:t>におけるリサイクル対象原料の調達可能量、調達ルートとリサイクルされた製品の市場規模</a:t>
            </a:r>
          </a:p>
        </p:txBody>
      </p:sp>
      <p:sp>
        <p:nvSpPr>
          <p:cNvPr id="22" name="テキスト ボックス 18">
            <a:extLst>
              <a:ext uri="{FF2B5EF4-FFF2-40B4-BE49-F238E27FC236}">
                <a16:creationId xmlns:a16="http://schemas.microsoft.com/office/drawing/2014/main" id="{DDFCC5C7-26A0-40A7-9007-438577385593}"/>
              </a:ext>
            </a:extLst>
          </p:cNvPr>
          <p:cNvSpPr txBox="1">
            <a:spLocks noChangeArrowheads="1"/>
          </p:cNvSpPr>
          <p:nvPr/>
        </p:nvSpPr>
        <p:spPr bwMode="auto">
          <a:xfrm>
            <a:off x="415352" y="4473771"/>
            <a:ext cx="94218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本事業</a:t>
            </a:r>
            <a:r>
              <a:rPr lang="zh-TW" altLang="en-US" sz="1200" dirty="0">
                <a:solidFill>
                  <a:srgbClr val="FF0000"/>
                </a:solidFill>
                <a:latin typeface="Meiryo UI" panose="020B0604030504040204" pitchFamily="50" charset="-128"/>
                <a:ea typeface="Meiryo UI" panose="020B0604030504040204" pitchFamily="50" charset="-128"/>
              </a:rPr>
              <a:t>（応募事業者）</a:t>
            </a:r>
            <a:r>
              <a:rPr lang="ja-JP" altLang="en-US" sz="1200" dirty="0">
                <a:solidFill>
                  <a:srgbClr val="FF0000"/>
                </a:solidFill>
                <a:latin typeface="Meiryo UI" panose="020B0604030504040204" pitchFamily="50" charset="-128"/>
                <a:ea typeface="Meiryo UI" panose="020B0604030504040204" pitchFamily="50" charset="-128"/>
              </a:rPr>
              <a:t>におけるリサイクルする材料の調達可能量と調達ルート（見込み）、①の製品の市場規模とその根拠（供給・販売先）について記載してください。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23" name="表 22">
            <a:extLst>
              <a:ext uri="{FF2B5EF4-FFF2-40B4-BE49-F238E27FC236}">
                <a16:creationId xmlns:a16="http://schemas.microsoft.com/office/drawing/2014/main" id="{7E6109FE-C042-4295-95B2-6A12C8D1FEC8}"/>
              </a:ext>
            </a:extLst>
          </p:cNvPr>
          <p:cNvGraphicFramePr>
            <a:graphicFrameLocks noGrp="1"/>
          </p:cNvGraphicFramePr>
          <p:nvPr>
            <p:extLst>
              <p:ext uri="{D42A27DB-BD31-4B8C-83A1-F6EECF244321}">
                <p14:modId xmlns:p14="http://schemas.microsoft.com/office/powerpoint/2010/main" val="1875252976"/>
              </p:ext>
            </p:extLst>
          </p:nvPr>
        </p:nvGraphicFramePr>
        <p:xfrm>
          <a:off x="424436" y="2405980"/>
          <a:ext cx="9264336" cy="2095501"/>
        </p:xfrm>
        <a:graphic>
          <a:graphicData uri="http://schemas.openxmlformats.org/drawingml/2006/table">
            <a:tbl>
              <a:tblPr firstRow="1" bandRow="1">
                <a:tableStyleId>{5C22544A-7EE6-4342-B048-85BDC9FD1C3A}</a:tableStyleId>
              </a:tblPr>
              <a:tblGrid>
                <a:gridCol w="2221782">
                  <a:extLst>
                    <a:ext uri="{9D8B030D-6E8A-4147-A177-3AD203B41FA5}">
                      <a16:colId xmlns:a16="http://schemas.microsoft.com/office/drawing/2014/main" val="20000"/>
                    </a:ext>
                  </a:extLst>
                </a:gridCol>
                <a:gridCol w="2311690">
                  <a:extLst>
                    <a:ext uri="{9D8B030D-6E8A-4147-A177-3AD203B41FA5}">
                      <a16:colId xmlns:a16="http://schemas.microsoft.com/office/drawing/2014/main" val="20001"/>
                    </a:ext>
                  </a:extLst>
                </a:gridCol>
                <a:gridCol w="2365432">
                  <a:extLst>
                    <a:ext uri="{9D8B030D-6E8A-4147-A177-3AD203B41FA5}">
                      <a16:colId xmlns:a16="http://schemas.microsoft.com/office/drawing/2014/main" val="20002"/>
                    </a:ext>
                  </a:extLst>
                </a:gridCol>
                <a:gridCol w="2365432">
                  <a:extLst>
                    <a:ext uri="{9D8B030D-6E8A-4147-A177-3AD203B41FA5}">
                      <a16:colId xmlns:a16="http://schemas.microsoft.com/office/drawing/2014/main" val="20003"/>
                    </a:ext>
                  </a:extLst>
                </a:gridCol>
              </a:tblGrid>
              <a:tr h="327130">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年度</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2028</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894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原料調達可能量（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原料調達ルート</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その根拠（供給・販売先）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4" name="テキスト ボックス 18">
            <a:extLst>
              <a:ext uri="{FF2B5EF4-FFF2-40B4-BE49-F238E27FC236}">
                <a16:creationId xmlns:a16="http://schemas.microsoft.com/office/drawing/2014/main" id="{D700BB69-1CA9-4F7D-B4FC-3BE1AB728090}"/>
              </a:ext>
            </a:extLst>
          </p:cNvPr>
          <p:cNvSpPr txBox="1">
            <a:spLocks noChangeArrowheads="1"/>
          </p:cNvSpPr>
          <p:nvPr/>
        </p:nvSpPr>
        <p:spPr bwMode="auto">
          <a:xfrm>
            <a:off x="211138" y="4929390"/>
            <a:ext cx="92376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現状の処理・処分コストや販売価格と事業化に向けた目標価格（本実証におけるリサイクル手法の採否比較）</a:t>
            </a:r>
          </a:p>
        </p:txBody>
      </p:sp>
      <p:sp>
        <p:nvSpPr>
          <p:cNvPr id="25" name="テキスト ボックス 18">
            <a:extLst>
              <a:ext uri="{FF2B5EF4-FFF2-40B4-BE49-F238E27FC236}">
                <a16:creationId xmlns:a16="http://schemas.microsoft.com/office/drawing/2014/main" id="{AFB96D5E-50F5-4FE6-A4C5-36EA6ED62986}"/>
              </a:ext>
            </a:extLst>
          </p:cNvPr>
          <p:cNvSpPr txBox="1">
            <a:spLocks noChangeArrowheads="1"/>
          </p:cNvSpPr>
          <p:nvPr/>
        </p:nvSpPr>
        <p:spPr bwMode="auto">
          <a:xfrm>
            <a:off x="415352" y="6445327"/>
            <a:ext cx="94218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現状行われている処理・処分方法のコスト（処理費用、販売価格など）と、本実証によるリサイクル方法を採用した場合の価格低減目標（処理費用、販売価格）を示すとともに、目標を達成するためにどのように取り組むか、記載してください。</a:t>
            </a:r>
          </a:p>
        </p:txBody>
      </p:sp>
      <p:graphicFrame>
        <p:nvGraphicFramePr>
          <p:cNvPr id="26" name="表 25">
            <a:extLst>
              <a:ext uri="{FF2B5EF4-FFF2-40B4-BE49-F238E27FC236}">
                <a16:creationId xmlns:a16="http://schemas.microsoft.com/office/drawing/2014/main" id="{0B2FB451-784D-42AB-8418-905D4A3D9C5D}"/>
              </a:ext>
            </a:extLst>
          </p:cNvPr>
          <p:cNvGraphicFramePr>
            <a:graphicFrameLocks noGrp="1"/>
          </p:cNvGraphicFramePr>
          <p:nvPr>
            <p:extLst>
              <p:ext uri="{D42A27DB-BD31-4B8C-83A1-F6EECF244321}">
                <p14:modId xmlns:p14="http://schemas.microsoft.com/office/powerpoint/2010/main" val="1351580427"/>
              </p:ext>
            </p:extLst>
          </p:nvPr>
        </p:nvGraphicFramePr>
        <p:xfrm>
          <a:off x="424436" y="860999"/>
          <a:ext cx="9259891"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807840">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27" name="表 26">
            <a:extLst>
              <a:ext uri="{FF2B5EF4-FFF2-40B4-BE49-F238E27FC236}">
                <a16:creationId xmlns:a16="http://schemas.microsoft.com/office/drawing/2014/main" id="{F20247BB-6B31-4D0F-8D24-9BCAA134D803}"/>
              </a:ext>
            </a:extLst>
          </p:cNvPr>
          <p:cNvGraphicFramePr>
            <a:graphicFrameLocks noGrp="1"/>
          </p:cNvGraphicFramePr>
          <p:nvPr>
            <p:extLst>
              <p:ext uri="{D42A27DB-BD31-4B8C-83A1-F6EECF244321}">
                <p14:modId xmlns:p14="http://schemas.microsoft.com/office/powerpoint/2010/main" val="807524210"/>
              </p:ext>
            </p:extLst>
          </p:nvPr>
        </p:nvGraphicFramePr>
        <p:xfrm>
          <a:off x="424436" y="5267522"/>
          <a:ext cx="9259893" cy="1219208"/>
        </p:xfrm>
        <a:graphic>
          <a:graphicData uri="http://schemas.openxmlformats.org/drawingml/2006/table">
            <a:tbl>
              <a:tblPr firstRow="1" bandRow="1">
                <a:tableStyleId>{5C22544A-7EE6-4342-B048-85BDC9FD1C3A}</a:tableStyleId>
              </a:tblPr>
              <a:tblGrid>
                <a:gridCol w="1676854">
                  <a:extLst>
                    <a:ext uri="{9D8B030D-6E8A-4147-A177-3AD203B41FA5}">
                      <a16:colId xmlns:a16="http://schemas.microsoft.com/office/drawing/2014/main" val="20000"/>
                    </a:ext>
                  </a:extLst>
                </a:gridCol>
                <a:gridCol w="1676854">
                  <a:extLst>
                    <a:ext uri="{9D8B030D-6E8A-4147-A177-3AD203B41FA5}">
                      <a16:colId xmlns:a16="http://schemas.microsoft.com/office/drawing/2014/main" val="20001"/>
                    </a:ext>
                  </a:extLst>
                </a:gridCol>
                <a:gridCol w="1676854">
                  <a:extLst>
                    <a:ext uri="{9D8B030D-6E8A-4147-A177-3AD203B41FA5}">
                      <a16:colId xmlns:a16="http://schemas.microsoft.com/office/drawing/2014/main" val="20002"/>
                    </a:ext>
                  </a:extLst>
                </a:gridCol>
                <a:gridCol w="1676854">
                  <a:extLst>
                    <a:ext uri="{9D8B030D-6E8A-4147-A177-3AD203B41FA5}">
                      <a16:colId xmlns:a16="http://schemas.microsoft.com/office/drawing/2014/main" val="20003"/>
                    </a:ext>
                  </a:extLst>
                </a:gridCol>
                <a:gridCol w="2552477">
                  <a:extLst>
                    <a:ext uri="{9D8B030D-6E8A-4147-A177-3AD203B41FA5}">
                      <a16:colId xmlns:a16="http://schemas.microsoft.com/office/drawing/2014/main" val="20004"/>
                    </a:ext>
                  </a:extLst>
                </a:gridCol>
              </a:tblGrid>
              <a:tr h="3048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現状の処理・処分方法</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本実証のリサイクル方法による</a:t>
                      </a:r>
                      <a:r>
                        <a:rPr kumimoji="1" lang="zh-TW" altLang="en-US" sz="1400" b="0" dirty="0">
                          <a:solidFill>
                            <a:schemeClr val="tx1"/>
                          </a:solidFill>
                          <a:latin typeface="Meiryo UI" panose="020B0604030504040204" pitchFamily="50" charset="-128"/>
                          <a:ea typeface="Meiryo UI" panose="020B0604030504040204" pitchFamily="50" charset="-128"/>
                        </a:rPr>
                        <a:t>低減目標</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3" name="Text Box 266">
            <a:extLst>
              <a:ext uri="{FF2B5EF4-FFF2-40B4-BE49-F238E27FC236}">
                <a16:creationId xmlns:a16="http://schemas.microsoft.com/office/drawing/2014/main" id="{FB9E174D-D0FE-335A-3821-B91C2B524069}"/>
              </a:ext>
            </a:extLst>
          </p:cNvPr>
          <p:cNvSpPr txBox="1">
            <a:spLocks noChangeArrowheads="1"/>
          </p:cNvSpPr>
          <p:nvPr/>
        </p:nvSpPr>
        <p:spPr bwMode="auto">
          <a:xfrm>
            <a:off x="2895601" y="252804"/>
            <a:ext cx="7094538"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作成してください。本ページは対象事業②と④用です。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7">
            <a:extLst>
              <a:ext uri="{FF2B5EF4-FFF2-40B4-BE49-F238E27FC236}">
                <a16:creationId xmlns:a16="http://schemas.microsoft.com/office/drawing/2014/main" id="{93191734-D32A-02AF-DCD7-AF6DFB60F3E9}"/>
              </a:ext>
            </a:extLst>
          </p:cNvPr>
          <p:cNvSpPr>
            <a:spLocks noChangeArrowheads="1"/>
          </p:cNvSpPr>
          <p:nvPr/>
        </p:nvSpPr>
        <p:spPr bwMode="auto">
          <a:xfrm>
            <a:off x="125413" y="179388"/>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9275519-962A-2391-81CC-013C22E24984}"/>
              </a:ext>
            </a:extLst>
          </p:cNvPr>
          <p:cNvSpPr txBox="1">
            <a:spLocks noChangeArrowheads="1"/>
          </p:cNvSpPr>
          <p:nvPr/>
        </p:nvSpPr>
        <p:spPr bwMode="auto">
          <a:xfrm>
            <a:off x="125413" y="182139"/>
            <a:ext cx="12509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1. </a:t>
            </a:r>
            <a:r>
              <a:rPr lang="ja-JP" altLang="en-US" sz="1400" dirty="0">
                <a:latin typeface="Meiryo UI" panose="020B0604030504040204" pitchFamily="50" charset="-128"/>
                <a:ea typeface="Meiryo UI" panose="020B0604030504040204" pitchFamily="50" charset="-128"/>
              </a:rPr>
              <a:t>事業概要</a:t>
            </a:r>
          </a:p>
        </p:txBody>
      </p:sp>
      <p:sp>
        <p:nvSpPr>
          <p:cNvPr id="18436" name="Rectangle 37">
            <a:extLst>
              <a:ext uri="{FF2B5EF4-FFF2-40B4-BE49-F238E27FC236}">
                <a16:creationId xmlns:a16="http://schemas.microsoft.com/office/drawing/2014/main" id="{52EBA089-F5F8-ECB3-0D83-8E1DF2F9642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8437" name="Text Box 266">
            <a:extLst>
              <a:ext uri="{FF2B5EF4-FFF2-40B4-BE49-F238E27FC236}">
                <a16:creationId xmlns:a16="http://schemas.microsoft.com/office/drawing/2014/main" id="{16AFF79A-C6A4-3642-B33C-EDF1B60AF7C4}"/>
              </a:ext>
            </a:extLst>
          </p:cNvPr>
          <p:cNvSpPr txBox="1">
            <a:spLocks noChangeArrowheads="1"/>
          </p:cNvSpPr>
          <p:nvPr/>
        </p:nvSpPr>
        <p:spPr bwMode="auto">
          <a:xfrm>
            <a:off x="415132" y="1391951"/>
            <a:ext cx="9431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・申請書の内容を基に、図面や写真、イメージ図、表やフロー等を用いて、「</a:t>
            </a:r>
            <a:r>
              <a:rPr lang="en-US" altLang="ja-JP" sz="1200" dirty="0">
                <a:solidFill>
                  <a:srgbClr val="FF0000"/>
                </a:solidFill>
                <a:latin typeface="Meiryo UI" panose="020B0604030504040204" pitchFamily="50" charset="-128"/>
                <a:ea typeface="Meiryo UI" panose="020B0604030504040204" pitchFamily="50" charset="-128"/>
              </a:rPr>
              <a:t>2. </a:t>
            </a:r>
            <a:r>
              <a:rPr lang="ja-JP" altLang="en-US" sz="1200" dirty="0">
                <a:solidFill>
                  <a:srgbClr val="FF0000"/>
                </a:solidFill>
                <a:latin typeface="Meiryo UI" panose="020B0604030504040204" pitchFamily="50" charset="-128"/>
                <a:ea typeface="Meiryo UI" panose="020B0604030504040204" pitchFamily="50" charset="-128"/>
              </a:rPr>
              <a:t>実証内容（技術的課題と解決手法）」とも関連付けて、技術実証内容や達成目標等を分かりやすく平易な表現で記載してください。　（</a:t>
            </a:r>
            <a:r>
              <a:rPr lang="en-US" altLang="ja-JP" sz="1200" dirty="0">
                <a:solidFill>
                  <a:srgbClr val="FF0000"/>
                </a:solidFill>
                <a:latin typeface="Meiryo UI" panose="020B0604030504040204" pitchFamily="50" charset="-128"/>
                <a:ea typeface="Meiryo UI" panose="020B0604030504040204" pitchFamily="50" charset="-128"/>
              </a:rPr>
              <a:t>3</a:t>
            </a:r>
            <a:r>
              <a:rPr lang="ja-JP" altLang="en-US" sz="1200" dirty="0">
                <a:solidFill>
                  <a:srgbClr val="FF0000"/>
                </a:solidFill>
                <a:latin typeface="Meiryo UI" panose="020B0604030504040204" pitchFamily="50" charset="-128"/>
                <a:ea typeface="Meiryo UI" panose="020B0604030504040204" pitchFamily="50" charset="-128"/>
              </a:rPr>
              <a:t>スライド程度</a:t>
            </a:r>
            <a:r>
              <a:rPr lang="en-US" altLang="ja-JP" sz="1200" dirty="0">
                <a:solidFill>
                  <a:srgbClr val="FF0000"/>
                </a:solidFill>
                <a:latin typeface="Meiryo UI" panose="020B0604030504040204" pitchFamily="50" charset="-128"/>
                <a:ea typeface="Meiryo UI" panose="020B0604030504040204" pitchFamily="50" charset="-128"/>
              </a:rPr>
              <a:t>)</a:t>
            </a:r>
          </a:p>
        </p:txBody>
      </p:sp>
      <p:sp>
        <p:nvSpPr>
          <p:cNvPr id="18438" name="スライド番号プレースホルダー 1">
            <a:extLst>
              <a:ext uri="{FF2B5EF4-FFF2-40B4-BE49-F238E27FC236}">
                <a16:creationId xmlns:a16="http://schemas.microsoft.com/office/drawing/2014/main" id="{2206D4F2-267F-00DB-0CFC-23C5DD9168B0}"/>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1851BE9-DA2C-4681-BB5D-DC6D1EED68E4}" type="slidenum">
              <a:rPr lang="en-US" altLang="ja-JP" smtClean="0">
                <a:latin typeface="Meiryo UI" panose="020B0604030504040204" pitchFamily="50" charset="-128"/>
                <a:ea typeface="Meiryo UI" panose="020B0604030504040204" pitchFamily="50" charset="-128"/>
              </a:rPr>
              <a:pPr/>
              <a:t>2</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 name="Text Box 266">
            <a:extLst>
              <a:ext uri="{FF2B5EF4-FFF2-40B4-BE49-F238E27FC236}">
                <a16:creationId xmlns:a16="http://schemas.microsoft.com/office/drawing/2014/main" id="{9C5E0F2C-5C75-769E-39E9-0D8236D978A3}"/>
              </a:ext>
            </a:extLst>
          </p:cNvPr>
          <p:cNvSpPr txBox="1">
            <a:spLocks noChangeArrowheads="1"/>
          </p:cNvSpPr>
          <p:nvPr/>
        </p:nvSpPr>
        <p:spPr bwMode="auto">
          <a:xfrm>
            <a:off x="1122509" y="4311800"/>
            <a:ext cx="485045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・リサイクル事業・廃油リサイクル事業の主な記載内容は、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リサイクルする原材料（プラスチック、廃油）</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現状の技術的課題（リサイクルが困難な技術的理由など）</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リサイクルに必要な技術（本実証の対象技術）とその実証要素</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リサイクル製品</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　</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69D63927-11EC-F288-AEC2-10F44EAD8B86}"/>
              </a:ext>
            </a:extLst>
          </p:cNvPr>
          <p:cNvSpPr txBox="1">
            <a:spLocks noChangeArrowheads="1"/>
          </p:cNvSpPr>
          <p:nvPr/>
        </p:nvSpPr>
        <p:spPr bwMode="auto">
          <a:xfrm>
            <a:off x="1122509" y="2548161"/>
            <a:ext cx="485045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・代替素材事業・代替ジェット燃料事業の主な記載内容は、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代替しようとする素材（化石由来プラスチック、化石由来ジェット燃料）</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代替する素材</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代替するための技術的な課題</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代替するために必要な技術（本実証の対象技術）</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代替製品（代替素材の含有比率）</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5" name="表 5">
            <a:extLst>
              <a:ext uri="{FF2B5EF4-FFF2-40B4-BE49-F238E27FC236}">
                <a16:creationId xmlns:a16="http://schemas.microsoft.com/office/drawing/2014/main" id="{14384283-7480-6BB4-4787-14A2AB75CA71}"/>
              </a:ext>
            </a:extLst>
          </p:cNvPr>
          <p:cNvGraphicFramePr>
            <a:graphicFrameLocks noGrp="1"/>
          </p:cNvGraphicFramePr>
          <p:nvPr>
            <p:extLst>
              <p:ext uri="{D42A27DB-BD31-4B8C-83A1-F6EECF244321}">
                <p14:modId xmlns:p14="http://schemas.microsoft.com/office/powerpoint/2010/main" val="3470771537"/>
              </p:ext>
            </p:extLst>
          </p:nvPr>
        </p:nvGraphicFramePr>
        <p:xfrm>
          <a:off x="310144" y="626606"/>
          <a:ext cx="9680162" cy="518160"/>
        </p:xfrm>
        <a:graphic>
          <a:graphicData uri="http://schemas.openxmlformats.org/drawingml/2006/table">
            <a:tbl>
              <a:tblPr firstRow="1" bandRow="1">
                <a:tableStyleId>{5940675A-B579-460E-94D1-54222C63F5DA}</a:tableStyleId>
              </a:tblPr>
              <a:tblGrid>
                <a:gridCol w="545890">
                  <a:extLst>
                    <a:ext uri="{9D8B030D-6E8A-4147-A177-3AD203B41FA5}">
                      <a16:colId xmlns:a16="http://schemas.microsoft.com/office/drawing/2014/main" val="963925046"/>
                    </a:ext>
                  </a:extLst>
                </a:gridCol>
                <a:gridCol w="9134272">
                  <a:extLst>
                    <a:ext uri="{9D8B030D-6E8A-4147-A177-3AD203B41FA5}">
                      <a16:colId xmlns:a16="http://schemas.microsoft.com/office/drawing/2014/main" val="1160871818"/>
                    </a:ext>
                  </a:extLst>
                </a:gridCol>
              </a:tblGrid>
              <a:tr h="382601">
                <a:tc>
                  <a:txBody>
                    <a:bodyPr/>
                    <a:lstStyle/>
                    <a:p>
                      <a:pPr algn="ctr"/>
                      <a:r>
                        <a:rPr kumimoji="1" lang="ja-JP" altLang="en-US" sz="1400" dirty="0">
                          <a:latin typeface="Meiryo UI" panose="020B0604030504040204" pitchFamily="50" charset="-128"/>
                          <a:ea typeface="Meiryo UI" panose="020B0604030504040204" pitchFamily="50" charset="-128"/>
                        </a:rPr>
                        <a:t>事業</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概要</a:t>
                      </a:r>
                    </a:p>
                  </a:txBody>
                  <a:tcPr anchor="ctr">
                    <a:solidFill>
                      <a:schemeClr val="bg1">
                        <a:lumMod val="95000"/>
                      </a:schemeClr>
                    </a:solidFill>
                  </a:tcPr>
                </a:tc>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本欄に、</a:t>
                      </a:r>
                      <a:r>
                        <a:rPr kumimoji="1" lang="en-US" altLang="ja-JP" sz="1400" dirty="0">
                          <a:solidFill>
                            <a:srgbClr val="FF0000"/>
                          </a:solidFill>
                          <a:latin typeface="Meiryo UI" panose="020B0604030504040204" pitchFamily="50" charset="-128"/>
                          <a:ea typeface="Meiryo UI" panose="020B0604030504040204" pitchFamily="50" charset="-128"/>
                        </a:rPr>
                        <a:t>100</a:t>
                      </a: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150</a:t>
                      </a:r>
                      <a:r>
                        <a:rPr kumimoji="1" lang="ja-JP" altLang="en-US" sz="1400" dirty="0">
                          <a:solidFill>
                            <a:srgbClr val="FF0000"/>
                          </a:solidFill>
                          <a:latin typeface="Meiryo UI" panose="020B0604030504040204" pitchFamily="50" charset="-128"/>
                          <a:ea typeface="Meiryo UI" panose="020B0604030504040204" pitchFamily="50" charset="-128"/>
                        </a:rPr>
                        <a:t>字程度で事業概要を記載してください。</a:t>
                      </a:r>
                    </a:p>
                  </a:txBody>
                  <a:tcPr/>
                </a:tc>
                <a:extLst>
                  <a:ext uri="{0D108BD9-81ED-4DB2-BD59-A6C34878D82A}">
                    <a16:rowId xmlns:a16="http://schemas.microsoft.com/office/drawing/2014/main" val="39268768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7">
            <a:extLst>
              <a:ext uri="{FF2B5EF4-FFF2-40B4-BE49-F238E27FC236}">
                <a16:creationId xmlns:a16="http://schemas.microsoft.com/office/drawing/2014/main" id="{D45B6F1A-47EB-2FE6-A070-331F20F8C300}"/>
              </a:ext>
            </a:extLst>
          </p:cNvPr>
          <p:cNvSpPr>
            <a:spLocks noChangeArrowheads="1"/>
          </p:cNvSpPr>
          <p:nvPr/>
        </p:nvSpPr>
        <p:spPr bwMode="auto">
          <a:xfrm>
            <a:off x="127593" y="170765"/>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56D45E0D-FC21-81A4-3317-20568D87B570}"/>
              </a:ext>
            </a:extLst>
          </p:cNvPr>
          <p:cNvSpPr txBox="1">
            <a:spLocks noChangeArrowheads="1"/>
          </p:cNvSpPr>
          <p:nvPr/>
        </p:nvSpPr>
        <p:spPr bwMode="auto">
          <a:xfrm>
            <a:off x="125413" y="171820"/>
            <a:ext cx="345598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2. </a:t>
            </a:r>
            <a:r>
              <a:rPr lang="ja-JP" altLang="en-US" sz="1400" dirty="0">
                <a:latin typeface="Meiryo UI" panose="020B0604030504040204" pitchFamily="50" charset="-128"/>
                <a:ea typeface="Meiryo UI" panose="020B0604030504040204" pitchFamily="50" charset="-128"/>
              </a:rPr>
              <a:t>実証内容（技術的課題と解決手法）</a:t>
            </a:r>
          </a:p>
        </p:txBody>
      </p:sp>
      <p:sp>
        <p:nvSpPr>
          <p:cNvPr id="20484" name="Rectangle 37">
            <a:extLst>
              <a:ext uri="{FF2B5EF4-FFF2-40B4-BE49-F238E27FC236}">
                <a16:creationId xmlns:a16="http://schemas.microsoft.com/office/drawing/2014/main" id="{BA8FAFCB-A958-DC92-8E80-27C470D2E57D}"/>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485" name="スライド番号プレースホルダー 1">
            <a:extLst>
              <a:ext uri="{FF2B5EF4-FFF2-40B4-BE49-F238E27FC236}">
                <a16:creationId xmlns:a16="http://schemas.microsoft.com/office/drawing/2014/main" id="{0193E010-9C33-AA66-5AEE-0D2FEA69D59D}"/>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315153B-2533-4B4D-A0E0-DF1CE62503AD}" type="slidenum">
              <a:rPr lang="en-US" altLang="ja-JP" smtClean="0">
                <a:latin typeface="Meiryo UI" panose="020B0604030504040204" pitchFamily="50" charset="-128"/>
                <a:ea typeface="Meiryo UI" panose="020B0604030504040204" pitchFamily="50" charset="-128"/>
              </a:rPr>
              <a:pPr/>
              <a:t>3</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0486" name="Text Box 266">
            <a:extLst>
              <a:ext uri="{FF2B5EF4-FFF2-40B4-BE49-F238E27FC236}">
                <a16:creationId xmlns:a16="http://schemas.microsoft.com/office/drawing/2014/main" id="{503A1A7C-6C13-69F0-68FD-2E0ADBE0439B}"/>
              </a:ext>
            </a:extLst>
          </p:cNvPr>
          <p:cNvSpPr txBox="1">
            <a:spLocks noChangeArrowheads="1"/>
          </p:cNvSpPr>
          <p:nvPr/>
        </p:nvSpPr>
        <p:spPr bwMode="auto">
          <a:xfrm>
            <a:off x="3638550" y="234950"/>
            <a:ext cx="6305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実証項目ごとに、技術的課題、担当事業者、対応策（実施内容）、達成指標（数値目標など）を記載してください。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スライド程度</a:t>
            </a:r>
            <a:r>
              <a:rPr lang="en-US" altLang="ja-JP" sz="1200" dirty="0">
                <a:solidFill>
                  <a:srgbClr val="FF0000"/>
                </a:solidFill>
                <a:latin typeface="Meiryo UI" panose="020B0604030504040204" pitchFamily="50" charset="-128"/>
                <a:ea typeface="Meiryo UI" panose="020B0604030504040204" pitchFamily="50" charset="-128"/>
              </a:rPr>
              <a:t>)</a:t>
            </a:r>
          </a:p>
        </p:txBody>
      </p:sp>
      <p:graphicFrame>
        <p:nvGraphicFramePr>
          <p:cNvPr id="14" name="表 13">
            <a:extLst>
              <a:ext uri="{FF2B5EF4-FFF2-40B4-BE49-F238E27FC236}">
                <a16:creationId xmlns:a16="http://schemas.microsoft.com/office/drawing/2014/main" id="{A727B492-D2BE-636E-E742-90AD7E18E7CF}"/>
              </a:ext>
            </a:extLst>
          </p:cNvPr>
          <p:cNvGraphicFramePr>
            <a:graphicFrameLocks noGrp="1"/>
          </p:cNvGraphicFramePr>
          <p:nvPr>
            <p:extLst>
              <p:ext uri="{D42A27DB-BD31-4B8C-83A1-F6EECF244321}">
                <p14:modId xmlns:p14="http://schemas.microsoft.com/office/powerpoint/2010/main" val="3928819997"/>
              </p:ext>
            </p:extLst>
          </p:nvPr>
        </p:nvGraphicFramePr>
        <p:xfrm>
          <a:off x="301625" y="868363"/>
          <a:ext cx="9709153" cy="3487316"/>
        </p:xfrm>
        <a:graphic>
          <a:graphicData uri="http://schemas.openxmlformats.org/drawingml/2006/table">
            <a:tbl>
              <a:tblPr firstRow="1" bandRow="1">
                <a:tableStyleId>{5940675A-B579-460E-94D1-54222C63F5DA}</a:tableStyleId>
              </a:tblPr>
              <a:tblGrid>
                <a:gridCol w="367036">
                  <a:extLst>
                    <a:ext uri="{9D8B030D-6E8A-4147-A177-3AD203B41FA5}">
                      <a16:colId xmlns:a16="http://schemas.microsoft.com/office/drawing/2014/main" val="20000"/>
                    </a:ext>
                  </a:extLst>
                </a:gridCol>
                <a:gridCol w="1038013">
                  <a:extLst>
                    <a:ext uri="{9D8B030D-6E8A-4147-A177-3AD203B41FA5}">
                      <a16:colId xmlns:a16="http://schemas.microsoft.com/office/drawing/2014/main" val="20001"/>
                    </a:ext>
                  </a:extLst>
                </a:gridCol>
                <a:gridCol w="1038013">
                  <a:extLst>
                    <a:ext uri="{9D8B030D-6E8A-4147-A177-3AD203B41FA5}">
                      <a16:colId xmlns:a16="http://schemas.microsoft.com/office/drawing/2014/main" val="20002"/>
                    </a:ext>
                  </a:extLst>
                </a:gridCol>
                <a:gridCol w="1038013">
                  <a:extLst>
                    <a:ext uri="{9D8B030D-6E8A-4147-A177-3AD203B41FA5}">
                      <a16:colId xmlns:a16="http://schemas.microsoft.com/office/drawing/2014/main" val="20003"/>
                    </a:ext>
                  </a:extLst>
                </a:gridCol>
                <a:gridCol w="1038013">
                  <a:extLst>
                    <a:ext uri="{9D8B030D-6E8A-4147-A177-3AD203B41FA5}">
                      <a16:colId xmlns:a16="http://schemas.microsoft.com/office/drawing/2014/main" val="20004"/>
                    </a:ext>
                  </a:extLst>
                </a:gridCol>
                <a:gridCol w="1038013">
                  <a:extLst>
                    <a:ext uri="{9D8B030D-6E8A-4147-A177-3AD203B41FA5}">
                      <a16:colId xmlns:a16="http://schemas.microsoft.com/office/drawing/2014/main" val="20005"/>
                    </a:ext>
                  </a:extLst>
                </a:gridCol>
                <a:gridCol w="1038013">
                  <a:extLst>
                    <a:ext uri="{9D8B030D-6E8A-4147-A177-3AD203B41FA5}">
                      <a16:colId xmlns:a16="http://schemas.microsoft.com/office/drawing/2014/main" val="2940946025"/>
                    </a:ext>
                  </a:extLst>
                </a:gridCol>
                <a:gridCol w="1038013">
                  <a:extLst>
                    <a:ext uri="{9D8B030D-6E8A-4147-A177-3AD203B41FA5}">
                      <a16:colId xmlns:a16="http://schemas.microsoft.com/office/drawing/2014/main" val="453193883"/>
                    </a:ext>
                  </a:extLst>
                </a:gridCol>
                <a:gridCol w="1038013">
                  <a:extLst>
                    <a:ext uri="{9D8B030D-6E8A-4147-A177-3AD203B41FA5}">
                      <a16:colId xmlns:a16="http://schemas.microsoft.com/office/drawing/2014/main" val="20006"/>
                    </a:ext>
                  </a:extLst>
                </a:gridCol>
                <a:gridCol w="1038013">
                  <a:extLst>
                    <a:ext uri="{9D8B030D-6E8A-4147-A177-3AD203B41FA5}">
                      <a16:colId xmlns:a16="http://schemas.microsoft.com/office/drawing/2014/main" val="20007"/>
                    </a:ext>
                  </a:extLst>
                </a:gridCol>
              </a:tblGrid>
              <a:tr h="31585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技術的課題</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担当事業者</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R7</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R8</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R9</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R4</a:t>
                      </a:r>
                      <a:r>
                        <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年度</a:t>
                      </a:r>
                      <a:endPar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15853">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（実証内容）</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○○（株）</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407292">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r h="410311">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実装化に向けた課題抽出・解決</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7"/>
                  </a:ext>
                </a:extLst>
              </a:tr>
              <a:tr h="370856">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0574" name="Text Box 266">
            <a:extLst>
              <a:ext uri="{FF2B5EF4-FFF2-40B4-BE49-F238E27FC236}">
                <a16:creationId xmlns:a16="http://schemas.microsoft.com/office/drawing/2014/main" id="{50641856-D0F7-A1D7-6259-C423479299BD}"/>
              </a:ext>
            </a:extLst>
          </p:cNvPr>
          <p:cNvSpPr txBox="1">
            <a:spLocks noChangeArrowheads="1"/>
          </p:cNvSpPr>
          <p:nvPr/>
        </p:nvSpPr>
        <p:spPr bwMode="auto">
          <a:xfrm>
            <a:off x="880956" y="5628702"/>
            <a:ext cx="65981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③担当事業者 　　｜代表事業者、代表事業者の外注先、共同事業者を記載してください。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5" name="Text Box 266">
            <a:extLst>
              <a:ext uri="{FF2B5EF4-FFF2-40B4-BE49-F238E27FC236}">
                <a16:creationId xmlns:a16="http://schemas.microsoft.com/office/drawing/2014/main" id="{17C89FE5-EB91-6B5F-23D1-C59BCC630E37}"/>
              </a:ext>
            </a:extLst>
          </p:cNvPr>
          <p:cNvSpPr txBox="1">
            <a:spLocks noChangeArrowheads="1"/>
          </p:cNvSpPr>
          <p:nvPr/>
        </p:nvSpPr>
        <p:spPr bwMode="auto">
          <a:xfrm>
            <a:off x="880955" y="6393912"/>
            <a:ext cx="69933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⑤達成指標        ｜各実証項目の当該年度の達成指標（数値目標など）を具体的に記載してください。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6" name="Text Box 266">
            <a:extLst>
              <a:ext uri="{FF2B5EF4-FFF2-40B4-BE49-F238E27FC236}">
                <a16:creationId xmlns:a16="http://schemas.microsoft.com/office/drawing/2014/main" id="{BD325489-20D4-3F62-8B6D-B84F8CAF54C3}"/>
              </a:ext>
            </a:extLst>
          </p:cNvPr>
          <p:cNvSpPr txBox="1">
            <a:spLocks noChangeArrowheads="1"/>
          </p:cNvSpPr>
          <p:nvPr/>
        </p:nvSpPr>
        <p:spPr bwMode="auto">
          <a:xfrm>
            <a:off x="880956" y="5246097"/>
            <a:ext cx="877573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②技術的課題　　 ｜各実証項目の技術的課題（現状で達成できていないこと、その理由など）を具体的に記載してください。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82" name="Text Box 266">
            <a:extLst>
              <a:ext uri="{FF2B5EF4-FFF2-40B4-BE49-F238E27FC236}">
                <a16:creationId xmlns:a16="http://schemas.microsoft.com/office/drawing/2014/main" id="{3AC3899A-B839-639D-4EDE-55F7218BB273}"/>
              </a:ext>
            </a:extLst>
          </p:cNvPr>
          <p:cNvSpPr txBox="1">
            <a:spLocks noChangeArrowheads="1"/>
          </p:cNvSpPr>
          <p:nvPr/>
        </p:nvSpPr>
        <p:spPr bwMode="auto">
          <a:xfrm>
            <a:off x="880955" y="6011307"/>
            <a:ext cx="90566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④</a:t>
            </a:r>
            <a:r>
              <a:rPr lang="zh-CN"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対応策（実施内容） </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｜各実証項目の技術的課題に対する当該年度の実施内容を具体的に記載してください。</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不要年度は削除すること。</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p>
        </p:txBody>
      </p:sp>
      <p:sp>
        <p:nvSpPr>
          <p:cNvPr id="5" name="テキスト ボックス 4">
            <a:extLst>
              <a:ext uri="{FF2B5EF4-FFF2-40B4-BE49-F238E27FC236}">
                <a16:creationId xmlns:a16="http://schemas.microsoft.com/office/drawing/2014/main" id="{675E559D-6F4A-7DE0-4CF3-1AFD9C25CBCA}"/>
              </a:ext>
            </a:extLst>
          </p:cNvPr>
          <p:cNvSpPr txBox="1"/>
          <p:nvPr/>
        </p:nvSpPr>
        <p:spPr>
          <a:xfrm>
            <a:off x="880956" y="4863492"/>
            <a:ext cx="4203395"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①実証項目　　　　｜実証項目を簡潔にまとめて記載してください。</a:t>
            </a:r>
            <a:endParaRPr kumimoji="1" lang="ja-JP" altLang="en-US" sz="1200" dirty="0"/>
          </a:p>
        </p:txBody>
      </p:sp>
      <p:sp>
        <p:nvSpPr>
          <p:cNvPr id="6" name="テキスト ボックス 5">
            <a:extLst>
              <a:ext uri="{FF2B5EF4-FFF2-40B4-BE49-F238E27FC236}">
                <a16:creationId xmlns:a16="http://schemas.microsoft.com/office/drawing/2014/main" id="{40040899-823D-7BD5-044E-DBB8C2CED832}"/>
              </a:ext>
            </a:extLst>
          </p:cNvPr>
          <p:cNvSpPr txBox="1"/>
          <p:nvPr/>
        </p:nvSpPr>
        <p:spPr>
          <a:xfrm>
            <a:off x="880955" y="4562916"/>
            <a:ext cx="1447832"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項目ごとの記載内容</a:t>
            </a:r>
            <a:endParaRPr kumimoji="1" lang="ja-JP" alt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58">
            <a:extLst>
              <a:ext uri="{FF2B5EF4-FFF2-40B4-BE49-F238E27FC236}">
                <a16:creationId xmlns:a16="http://schemas.microsoft.com/office/drawing/2014/main" id="{C6410CF5-7E77-FAFD-6295-B8BEF0112AC8}"/>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4" name="Text Box 25">
            <a:extLst>
              <a:ext uri="{FF2B5EF4-FFF2-40B4-BE49-F238E27FC236}">
                <a16:creationId xmlns:a16="http://schemas.microsoft.com/office/drawing/2014/main" id="{27C65810-278A-E87D-235C-6AD7428483F8}"/>
              </a:ext>
            </a:extLst>
          </p:cNvPr>
          <p:cNvSpPr txBox="1">
            <a:spLocks noChangeArrowheads="1"/>
          </p:cNvSpPr>
          <p:nvPr/>
        </p:nvSpPr>
        <p:spPr bwMode="auto">
          <a:xfrm>
            <a:off x="115888" y="196427"/>
            <a:ext cx="248443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実施スケジュール</a:t>
            </a:r>
          </a:p>
        </p:txBody>
      </p:sp>
      <p:sp>
        <p:nvSpPr>
          <p:cNvPr id="17" name="Text Box 266">
            <a:extLst>
              <a:ext uri="{FF2B5EF4-FFF2-40B4-BE49-F238E27FC236}">
                <a16:creationId xmlns:a16="http://schemas.microsoft.com/office/drawing/2014/main" id="{BEEE64B5-9F9E-24DE-7854-985767C4BC0C}"/>
              </a:ext>
            </a:extLst>
          </p:cNvPr>
          <p:cNvSpPr txBox="1">
            <a:spLocks noChangeArrowheads="1"/>
          </p:cNvSpPr>
          <p:nvPr/>
        </p:nvSpPr>
        <p:spPr bwMode="auto">
          <a:xfrm>
            <a:off x="2757488" y="242888"/>
            <a:ext cx="7277100" cy="647700"/>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88900" indent="-88900"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・実施スケジュールについて、「</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 </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実証内容（技術的課題と解決手法）」の各実証項目の実施時期（月）が分かるように記載してください。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スライド程度</a:t>
            </a: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・「実証項目」欄には実証要素が分かるように記載してください。</a:t>
            </a:r>
          </a:p>
        </p:txBody>
      </p:sp>
      <p:sp>
        <p:nvSpPr>
          <p:cNvPr id="22533" name="スライド番号プレースホルダー 1">
            <a:extLst>
              <a:ext uri="{FF2B5EF4-FFF2-40B4-BE49-F238E27FC236}">
                <a16:creationId xmlns:a16="http://schemas.microsoft.com/office/drawing/2014/main" id="{3A404239-5E1B-3BF3-26D9-6F8DD3FCBDC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E23B222-561A-4D68-9557-B6EEB3B62C50}" type="slidenum">
              <a:rPr lang="en-US" altLang="ja-JP" smtClean="0">
                <a:latin typeface="Meiryo UI" panose="020B0604030504040204" pitchFamily="50" charset="-128"/>
                <a:ea typeface="Meiryo UI" panose="020B0604030504040204" pitchFamily="50" charset="-128"/>
              </a:rPr>
              <a:pPr/>
              <a:t>4</a:t>
            </a:fld>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8A91173-C204-B105-CFDC-4F4E82544CA0}"/>
              </a:ext>
            </a:extLst>
          </p:cNvPr>
          <p:cNvGraphicFramePr>
            <a:graphicFrameLocks noGrp="1"/>
          </p:cNvGraphicFramePr>
          <p:nvPr>
            <p:extLst>
              <p:ext uri="{D42A27DB-BD31-4B8C-83A1-F6EECF244321}">
                <p14:modId xmlns:p14="http://schemas.microsoft.com/office/powerpoint/2010/main" val="3197722892"/>
              </p:ext>
            </p:extLst>
          </p:nvPr>
        </p:nvGraphicFramePr>
        <p:xfrm>
          <a:off x="301625" y="919737"/>
          <a:ext cx="9629775" cy="1788550"/>
        </p:xfrm>
        <a:graphic>
          <a:graphicData uri="http://schemas.openxmlformats.org/drawingml/2006/table">
            <a:tbl>
              <a:tblPr firstRow="1" bandRow="1">
                <a:tableStyleId>{5940675A-B579-460E-94D1-54222C63F5DA}</a:tableStyleId>
              </a:tblPr>
              <a:tblGrid>
                <a:gridCol w="466126">
                  <a:extLst>
                    <a:ext uri="{9D8B030D-6E8A-4147-A177-3AD203B41FA5}">
                      <a16:colId xmlns:a16="http://schemas.microsoft.com/office/drawing/2014/main" val="20000"/>
                    </a:ext>
                  </a:extLst>
                </a:gridCol>
                <a:gridCol w="1548196">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1758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72528">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0</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実証設備導入</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257639132"/>
                  </a:ext>
                </a:extLst>
              </a:tr>
              <a:tr h="172528">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1603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0266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○○○の評価</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141912">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2653" name="テキスト ボックス 18">
            <a:extLst>
              <a:ext uri="{FF2B5EF4-FFF2-40B4-BE49-F238E27FC236}">
                <a16:creationId xmlns:a16="http://schemas.microsoft.com/office/drawing/2014/main" id="{0CD51C75-9330-84BB-42DC-B7059FD7A0AF}"/>
              </a:ext>
            </a:extLst>
          </p:cNvPr>
          <p:cNvSpPr txBox="1">
            <a:spLocks noChangeArrowheads="1"/>
          </p:cNvSpPr>
          <p:nvPr/>
        </p:nvSpPr>
        <p:spPr bwMode="auto">
          <a:xfrm>
            <a:off x="115888" y="603825"/>
            <a:ext cx="3976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７年度の実施スケジュール</a:t>
            </a:r>
          </a:p>
        </p:txBody>
      </p:sp>
      <p:sp>
        <p:nvSpPr>
          <p:cNvPr id="22654" name="テキスト ボックス 18">
            <a:extLst>
              <a:ext uri="{FF2B5EF4-FFF2-40B4-BE49-F238E27FC236}">
                <a16:creationId xmlns:a16="http://schemas.microsoft.com/office/drawing/2014/main" id="{7AF341E0-4320-DC19-C94D-3BA3DD5AEAA6}"/>
              </a:ext>
            </a:extLst>
          </p:cNvPr>
          <p:cNvSpPr txBox="1">
            <a:spLocks noChangeArrowheads="1"/>
          </p:cNvSpPr>
          <p:nvPr/>
        </p:nvSpPr>
        <p:spPr bwMode="auto">
          <a:xfrm>
            <a:off x="122238" y="2698563"/>
            <a:ext cx="51181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８年度の実施スケジュール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（単年度事業の場合は不要）</a:t>
            </a:r>
          </a:p>
        </p:txBody>
      </p:sp>
      <p:graphicFrame>
        <p:nvGraphicFramePr>
          <p:cNvPr id="32" name="表 31">
            <a:extLst>
              <a:ext uri="{FF2B5EF4-FFF2-40B4-BE49-F238E27FC236}">
                <a16:creationId xmlns:a16="http://schemas.microsoft.com/office/drawing/2014/main" id="{F3E142A8-B5FD-556C-9145-9C8EEFEE21C3}"/>
              </a:ext>
            </a:extLst>
          </p:cNvPr>
          <p:cNvGraphicFramePr>
            <a:graphicFrameLocks noGrp="1"/>
          </p:cNvGraphicFramePr>
          <p:nvPr>
            <p:extLst>
              <p:ext uri="{D42A27DB-BD31-4B8C-83A1-F6EECF244321}">
                <p14:modId xmlns:p14="http://schemas.microsoft.com/office/powerpoint/2010/main" val="1757571715"/>
              </p:ext>
            </p:extLst>
          </p:nvPr>
        </p:nvGraphicFramePr>
        <p:xfrm>
          <a:off x="298450" y="3004950"/>
          <a:ext cx="9629775" cy="1971182"/>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22557">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43731">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試作品の評価</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25911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2" name="直線矢印コネクタ 1">
            <a:extLst>
              <a:ext uri="{FF2B5EF4-FFF2-40B4-BE49-F238E27FC236}">
                <a16:creationId xmlns:a16="http://schemas.microsoft.com/office/drawing/2014/main" id="{74A5EC9E-2C22-8D3B-F8D9-E48FCB2C615C}"/>
              </a:ext>
            </a:extLst>
          </p:cNvPr>
          <p:cNvCxnSpPr>
            <a:cxnSpLocks/>
          </p:cNvCxnSpPr>
          <p:nvPr/>
        </p:nvCxnSpPr>
        <p:spPr>
          <a:xfrm>
            <a:off x="4275136" y="1616106"/>
            <a:ext cx="3107268"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 name="直線矢印コネクタ 3">
            <a:extLst>
              <a:ext uri="{FF2B5EF4-FFF2-40B4-BE49-F238E27FC236}">
                <a16:creationId xmlns:a16="http://schemas.microsoft.com/office/drawing/2014/main" id="{3A00848B-BFCA-9204-5FF6-91E64A7B723C}"/>
              </a:ext>
            </a:extLst>
          </p:cNvPr>
          <p:cNvCxnSpPr>
            <a:cxnSpLocks/>
          </p:cNvCxnSpPr>
          <p:nvPr/>
        </p:nvCxnSpPr>
        <p:spPr>
          <a:xfrm>
            <a:off x="4474464" y="1866357"/>
            <a:ext cx="3149392"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5" name="直線矢印コネクタ 4">
            <a:extLst>
              <a:ext uri="{FF2B5EF4-FFF2-40B4-BE49-F238E27FC236}">
                <a16:creationId xmlns:a16="http://schemas.microsoft.com/office/drawing/2014/main" id="{ABF3BB83-484B-4C81-F9AA-4A421608A0A5}"/>
              </a:ext>
            </a:extLst>
          </p:cNvPr>
          <p:cNvCxnSpPr>
            <a:cxnSpLocks/>
          </p:cNvCxnSpPr>
          <p:nvPr/>
        </p:nvCxnSpPr>
        <p:spPr>
          <a:xfrm>
            <a:off x="5029200" y="2115786"/>
            <a:ext cx="3217252"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6" name="直線矢印コネクタ 5">
            <a:extLst>
              <a:ext uri="{FF2B5EF4-FFF2-40B4-BE49-F238E27FC236}">
                <a16:creationId xmlns:a16="http://schemas.microsoft.com/office/drawing/2014/main" id="{2CE39144-4BFA-1F66-59F3-FFD3A8AE0EC3}"/>
              </a:ext>
            </a:extLst>
          </p:cNvPr>
          <p:cNvCxnSpPr>
            <a:cxnSpLocks/>
          </p:cNvCxnSpPr>
          <p:nvPr/>
        </p:nvCxnSpPr>
        <p:spPr>
          <a:xfrm>
            <a:off x="6077712" y="2357964"/>
            <a:ext cx="2218522" cy="8516"/>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7" name="直線矢印コネクタ 6">
            <a:extLst>
              <a:ext uri="{FF2B5EF4-FFF2-40B4-BE49-F238E27FC236}">
                <a16:creationId xmlns:a16="http://schemas.microsoft.com/office/drawing/2014/main" id="{7C1EEDC4-E64B-F380-934D-BA0505FCB462}"/>
              </a:ext>
            </a:extLst>
          </p:cNvPr>
          <p:cNvCxnSpPr>
            <a:cxnSpLocks/>
          </p:cNvCxnSpPr>
          <p:nvPr/>
        </p:nvCxnSpPr>
        <p:spPr>
          <a:xfrm>
            <a:off x="7583488" y="2649689"/>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8" name="二等辺三角形 7">
            <a:extLst>
              <a:ext uri="{FF2B5EF4-FFF2-40B4-BE49-F238E27FC236}">
                <a16:creationId xmlns:a16="http://schemas.microsoft.com/office/drawing/2014/main" id="{30B10D06-B133-9497-C6DE-21BEF117C506}"/>
              </a:ext>
            </a:extLst>
          </p:cNvPr>
          <p:cNvSpPr/>
          <p:nvPr/>
        </p:nvSpPr>
        <p:spPr bwMode="auto">
          <a:xfrm flipV="1">
            <a:off x="4167136" y="1320875"/>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80A2BDC-5189-7B9C-1872-A2C657DD3F4D}"/>
              </a:ext>
            </a:extLst>
          </p:cNvPr>
          <p:cNvSpPr txBox="1"/>
          <p:nvPr/>
        </p:nvSpPr>
        <p:spPr>
          <a:xfrm>
            <a:off x="3897970" y="1138983"/>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sp>
        <p:nvSpPr>
          <p:cNvPr id="10" name="二等辺三角形 9">
            <a:extLst>
              <a:ext uri="{FF2B5EF4-FFF2-40B4-BE49-F238E27FC236}">
                <a16:creationId xmlns:a16="http://schemas.microsoft.com/office/drawing/2014/main" id="{C19415D1-94A7-45C1-88CA-82A2C4D255BC}"/>
              </a:ext>
            </a:extLst>
          </p:cNvPr>
          <p:cNvSpPr/>
          <p:nvPr/>
        </p:nvSpPr>
        <p:spPr bwMode="auto">
          <a:xfrm flipV="1">
            <a:off x="8275613" y="2539856"/>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D56D0396-0D49-1C19-4C5B-9FA2F9FD0894}"/>
              </a:ext>
            </a:extLst>
          </p:cNvPr>
          <p:cNvSpPr txBox="1"/>
          <p:nvPr/>
        </p:nvSpPr>
        <p:spPr>
          <a:xfrm>
            <a:off x="8006447" y="2357964"/>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cxnSp>
        <p:nvCxnSpPr>
          <p:cNvPr id="12" name="直線矢印コネクタ 11">
            <a:extLst>
              <a:ext uri="{FF2B5EF4-FFF2-40B4-BE49-F238E27FC236}">
                <a16:creationId xmlns:a16="http://schemas.microsoft.com/office/drawing/2014/main" id="{BC7D4575-3ACE-E841-574D-81065CCA3211}"/>
              </a:ext>
            </a:extLst>
          </p:cNvPr>
          <p:cNvCxnSpPr>
            <a:cxnSpLocks/>
          </p:cNvCxnSpPr>
          <p:nvPr/>
        </p:nvCxnSpPr>
        <p:spPr>
          <a:xfrm>
            <a:off x="2489200" y="3450188"/>
            <a:ext cx="37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5" name="二等辺三角形 14">
            <a:extLst>
              <a:ext uri="{FF2B5EF4-FFF2-40B4-BE49-F238E27FC236}">
                <a16:creationId xmlns:a16="http://schemas.microsoft.com/office/drawing/2014/main" id="{AE4D3491-5DE2-23BE-DF50-31C15FD6207E}"/>
              </a:ext>
            </a:extLst>
          </p:cNvPr>
          <p:cNvSpPr/>
          <p:nvPr/>
        </p:nvSpPr>
        <p:spPr bwMode="auto">
          <a:xfrm flipV="1">
            <a:off x="2441357" y="335169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E169657-27BC-EC65-0C6B-79AC6BACB515}"/>
              </a:ext>
            </a:extLst>
          </p:cNvPr>
          <p:cNvSpPr txBox="1"/>
          <p:nvPr/>
        </p:nvSpPr>
        <p:spPr>
          <a:xfrm>
            <a:off x="2172191" y="3169798"/>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cxnSp>
        <p:nvCxnSpPr>
          <p:cNvPr id="18" name="直線矢印コネクタ 17">
            <a:extLst>
              <a:ext uri="{FF2B5EF4-FFF2-40B4-BE49-F238E27FC236}">
                <a16:creationId xmlns:a16="http://schemas.microsoft.com/office/drawing/2014/main" id="{0A4D941F-04AC-5F66-F09B-21D21039F52A}"/>
              </a:ext>
            </a:extLst>
          </p:cNvPr>
          <p:cNvCxnSpPr>
            <a:cxnSpLocks/>
          </p:cNvCxnSpPr>
          <p:nvPr/>
        </p:nvCxnSpPr>
        <p:spPr>
          <a:xfrm>
            <a:off x="3138488" y="3714729"/>
            <a:ext cx="37584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9" name="直線矢印コネクタ 18">
            <a:extLst>
              <a:ext uri="{FF2B5EF4-FFF2-40B4-BE49-F238E27FC236}">
                <a16:creationId xmlns:a16="http://schemas.microsoft.com/office/drawing/2014/main" id="{19465A80-CDBC-1FAC-8AFA-A6A89E655BBB}"/>
              </a:ext>
            </a:extLst>
          </p:cNvPr>
          <p:cNvCxnSpPr>
            <a:cxnSpLocks/>
          </p:cNvCxnSpPr>
          <p:nvPr/>
        </p:nvCxnSpPr>
        <p:spPr>
          <a:xfrm>
            <a:off x="3390327" y="3962020"/>
            <a:ext cx="406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0" name="直線矢印コネクタ 19">
            <a:extLst>
              <a:ext uri="{FF2B5EF4-FFF2-40B4-BE49-F238E27FC236}">
                <a16:creationId xmlns:a16="http://schemas.microsoft.com/office/drawing/2014/main" id="{C8D321E5-0B5C-7001-353E-2B58CC3F85F5}"/>
              </a:ext>
            </a:extLst>
          </p:cNvPr>
          <p:cNvCxnSpPr>
            <a:cxnSpLocks/>
          </p:cNvCxnSpPr>
          <p:nvPr/>
        </p:nvCxnSpPr>
        <p:spPr>
          <a:xfrm>
            <a:off x="6197200" y="4209103"/>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1" name="直線矢印コネクタ 20">
            <a:extLst>
              <a:ext uri="{FF2B5EF4-FFF2-40B4-BE49-F238E27FC236}">
                <a16:creationId xmlns:a16="http://schemas.microsoft.com/office/drawing/2014/main" id="{702AF44D-4FA7-2BE7-561F-48AF2FEF8D5D}"/>
              </a:ext>
            </a:extLst>
          </p:cNvPr>
          <p:cNvCxnSpPr>
            <a:cxnSpLocks/>
          </p:cNvCxnSpPr>
          <p:nvPr/>
        </p:nvCxnSpPr>
        <p:spPr>
          <a:xfrm>
            <a:off x="6827129" y="4538069"/>
            <a:ext cx="1299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2" name="直線矢印コネクタ 21">
            <a:extLst>
              <a:ext uri="{FF2B5EF4-FFF2-40B4-BE49-F238E27FC236}">
                <a16:creationId xmlns:a16="http://schemas.microsoft.com/office/drawing/2014/main" id="{9B52FE6E-A9D4-7F6C-3B9A-6432B9E8714D}"/>
              </a:ext>
            </a:extLst>
          </p:cNvPr>
          <p:cNvCxnSpPr>
            <a:cxnSpLocks/>
          </p:cNvCxnSpPr>
          <p:nvPr/>
        </p:nvCxnSpPr>
        <p:spPr>
          <a:xfrm>
            <a:off x="7589244" y="4906378"/>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3" name="二等辺三角形 22">
            <a:extLst>
              <a:ext uri="{FF2B5EF4-FFF2-40B4-BE49-F238E27FC236}">
                <a16:creationId xmlns:a16="http://schemas.microsoft.com/office/drawing/2014/main" id="{812C10C4-1522-63CE-4B20-E0076A59988D}"/>
              </a:ext>
            </a:extLst>
          </p:cNvPr>
          <p:cNvSpPr/>
          <p:nvPr/>
        </p:nvSpPr>
        <p:spPr bwMode="auto">
          <a:xfrm flipV="1">
            <a:off x="8281369" y="4796545"/>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086FD8CA-6CAF-F2E5-EDB2-1B15EDA158BE}"/>
              </a:ext>
            </a:extLst>
          </p:cNvPr>
          <p:cNvSpPr txBox="1"/>
          <p:nvPr/>
        </p:nvSpPr>
        <p:spPr>
          <a:xfrm>
            <a:off x="8012203" y="4614653"/>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sp>
        <p:nvSpPr>
          <p:cNvPr id="25" name="テキスト ボックス 18">
            <a:extLst>
              <a:ext uri="{FF2B5EF4-FFF2-40B4-BE49-F238E27FC236}">
                <a16:creationId xmlns:a16="http://schemas.microsoft.com/office/drawing/2014/main" id="{68A4D2A6-22F9-038D-3483-820B19B31E66}"/>
              </a:ext>
            </a:extLst>
          </p:cNvPr>
          <p:cNvSpPr txBox="1">
            <a:spLocks noChangeArrowheads="1"/>
          </p:cNvSpPr>
          <p:nvPr/>
        </p:nvSpPr>
        <p:spPr bwMode="auto">
          <a:xfrm>
            <a:off x="119365" y="5041694"/>
            <a:ext cx="55136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９年度の実施スケジュール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a:t>
            </a:r>
            <a:r>
              <a:rPr lang="en-US" altLang="ja-JP" sz="1400" dirty="0">
                <a:solidFill>
                  <a:srgbClr val="FF0000"/>
                </a:solidFill>
                <a:latin typeface="Meiryo UI" panose="020B0604030504040204" pitchFamily="50" charset="-128"/>
                <a:ea typeface="Meiryo UI" panose="020B0604030504040204" pitchFamily="50" charset="-128"/>
              </a:rPr>
              <a:t>2</a:t>
            </a:r>
            <a:r>
              <a:rPr lang="ja-JP" altLang="en-US" sz="1400" dirty="0">
                <a:solidFill>
                  <a:srgbClr val="FF0000"/>
                </a:solidFill>
                <a:latin typeface="Meiryo UI" panose="020B0604030504040204" pitchFamily="50" charset="-128"/>
                <a:ea typeface="Meiryo UI" panose="020B0604030504040204" pitchFamily="50" charset="-128"/>
              </a:rPr>
              <a:t>ヶ年度事業の場合は不要）</a:t>
            </a:r>
          </a:p>
        </p:txBody>
      </p:sp>
      <p:graphicFrame>
        <p:nvGraphicFramePr>
          <p:cNvPr id="26" name="表 25">
            <a:extLst>
              <a:ext uri="{FF2B5EF4-FFF2-40B4-BE49-F238E27FC236}">
                <a16:creationId xmlns:a16="http://schemas.microsoft.com/office/drawing/2014/main" id="{8997860F-6903-A7D1-B028-FA195776DBEE}"/>
              </a:ext>
            </a:extLst>
          </p:cNvPr>
          <p:cNvGraphicFramePr>
            <a:graphicFrameLocks noGrp="1"/>
          </p:cNvGraphicFramePr>
          <p:nvPr>
            <p:extLst>
              <p:ext uri="{D42A27DB-BD31-4B8C-83A1-F6EECF244321}">
                <p14:modId xmlns:p14="http://schemas.microsoft.com/office/powerpoint/2010/main" val="3217046073"/>
              </p:ext>
            </p:extLst>
          </p:nvPr>
        </p:nvGraphicFramePr>
        <p:xfrm>
          <a:off x="295578" y="5365336"/>
          <a:ext cx="9629775" cy="1206566"/>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試作品の評価</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25911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3" name="直線矢印コネクタ 2">
            <a:extLst>
              <a:ext uri="{FF2B5EF4-FFF2-40B4-BE49-F238E27FC236}">
                <a16:creationId xmlns:a16="http://schemas.microsoft.com/office/drawing/2014/main" id="{21E3A727-678F-A729-B837-8C924FB9E354}"/>
              </a:ext>
            </a:extLst>
          </p:cNvPr>
          <p:cNvCxnSpPr>
            <a:cxnSpLocks/>
          </p:cNvCxnSpPr>
          <p:nvPr/>
        </p:nvCxnSpPr>
        <p:spPr>
          <a:xfrm>
            <a:off x="2439168" y="5810149"/>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7" name="直線矢印コネクタ 26">
            <a:extLst>
              <a:ext uri="{FF2B5EF4-FFF2-40B4-BE49-F238E27FC236}">
                <a16:creationId xmlns:a16="http://schemas.microsoft.com/office/drawing/2014/main" id="{68E99CFD-E848-6DCE-31C6-40A8DBF6F22C}"/>
              </a:ext>
            </a:extLst>
          </p:cNvPr>
          <p:cNvCxnSpPr>
            <a:cxnSpLocks/>
          </p:cNvCxnSpPr>
          <p:nvPr/>
        </p:nvCxnSpPr>
        <p:spPr>
          <a:xfrm>
            <a:off x="3043600" y="6221319"/>
            <a:ext cx="1299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8" name="直線矢印コネクタ 27">
            <a:extLst>
              <a:ext uri="{FF2B5EF4-FFF2-40B4-BE49-F238E27FC236}">
                <a16:creationId xmlns:a16="http://schemas.microsoft.com/office/drawing/2014/main" id="{C3970541-D69C-B2F1-7A1A-D25E29085365}"/>
              </a:ext>
            </a:extLst>
          </p:cNvPr>
          <p:cNvCxnSpPr>
            <a:cxnSpLocks/>
          </p:cNvCxnSpPr>
          <p:nvPr/>
        </p:nvCxnSpPr>
        <p:spPr>
          <a:xfrm>
            <a:off x="3831212" y="6507424"/>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9" name="テキスト ボックス 28">
            <a:extLst>
              <a:ext uri="{FF2B5EF4-FFF2-40B4-BE49-F238E27FC236}">
                <a16:creationId xmlns:a16="http://schemas.microsoft.com/office/drawing/2014/main" id="{67300232-42D7-E63F-0F69-7A54DB46A9B3}"/>
              </a:ext>
            </a:extLst>
          </p:cNvPr>
          <p:cNvSpPr txBox="1"/>
          <p:nvPr/>
        </p:nvSpPr>
        <p:spPr>
          <a:xfrm>
            <a:off x="8006447" y="6123076"/>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sp>
        <p:nvSpPr>
          <p:cNvPr id="30" name="二等辺三角形 29">
            <a:extLst>
              <a:ext uri="{FF2B5EF4-FFF2-40B4-BE49-F238E27FC236}">
                <a16:creationId xmlns:a16="http://schemas.microsoft.com/office/drawing/2014/main" id="{A12B27B9-97B1-A19A-1BD7-01BC9A29CAC4}"/>
              </a:ext>
            </a:extLst>
          </p:cNvPr>
          <p:cNvSpPr/>
          <p:nvPr/>
        </p:nvSpPr>
        <p:spPr bwMode="auto">
          <a:xfrm flipV="1">
            <a:off x="8300136" y="6330497"/>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cxnSp>
        <p:nvCxnSpPr>
          <p:cNvPr id="22625" name="直線矢印コネクタ 22624">
            <a:extLst>
              <a:ext uri="{FF2B5EF4-FFF2-40B4-BE49-F238E27FC236}">
                <a16:creationId xmlns:a16="http://schemas.microsoft.com/office/drawing/2014/main" id="{6708794E-372A-324C-522C-807A9D8EA096}"/>
              </a:ext>
            </a:extLst>
          </p:cNvPr>
          <p:cNvCxnSpPr>
            <a:cxnSpLocks/>
          </p:cNvCxnSpPr>
          <p:nvPr/>
        </p:nvCxnSpPr>
        <p:spPr>
          <a:xfrm>
            <a:off x="4247620" y="1362722"/>
            <a:ext cx="1830092" cy="7093"/>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7">
            <a:extLst>
              <a:ext uri="{FF2B5EF4-FFF2-40B4-BE49-F238E27FC236}">
                <a16:creationId xmlns:a16="http://schemas.microsoft.com/office/drawing/2014/main" id="{5012D879-F269-89FA-6478-5807CD830B4B}"/>
              </a:ext>
            </a:extLst>
          </p:cNvPr>
          <p:cNvSpPr>
            <a:spLocks noChangeArrowheads="1"/>
          </p:cNvSpPr>
          <p:nvPr/>
        </p:nvSpPr>
        <p:spPr bwMode="auto">
          <a:xfrm>
            <a:off x="68263" y="211403"/>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CFE46BF-550C-8AFF-E0EE-F7C4E59652DE}"/>
              </a:ext>
            </a:extLst>
          </p:cNvPr>
          <p:cNvSpPr txBox="1">
            <a:spLocks noChangeArrowheads="1"/>
          </p:cNvSpPr>
          <p:nvPr/>
        </p:nvSpPr>
        <p:spPr bwMode="auto">
          <a:xfrm>
            <a:off x="68263" y="211508"/>
            <a:ext cx="16922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4. </a:t>
            </a:r>
            <a:r>
              <a:rPr lang="ja-JP" altLang="en-US" sz="1400" dirty="0">
                <a:latin typeface="Meiryo UI" panose="020B0604030504040204" pitchFamily="50" charset="-128"/>
                <a:ea typeface="Meiryo UI" panose="020B0604030504040204" pitchFamily="50" charset="-128"/>
              </a:rPr>
              <a:t>実施体制・経費</a:t>
            </a:r>
          </a:p>
        </p:txBody>
      </p:sp>
      <p:sp>
        <p:nvSpPr>
          <p:cNvPr id="24580" name="Rectangle 37">
            <a:extLst>
              <a:ext uri="{FF2B5EF4-FFF2-40B4-BE49-F238E27FC236}">
                <a16:creationId xmlns:a16="http://schemas.microsoft.com/office/drawing/2014/main" id="{4E13CC5D-3F1F-06E0-F0F5-3F5B37868114}"/>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7418" name="Text Box 266">
            <a:extLst>
              <a:ext uri="{FF2B5EF4-FFF2-40B4-BE49-F238E27FC236}">
                <a16:creationId xmlns:a16="http://schemas.microsoft.com/office/drawing/2014/main" id="{2449651B-6F10-30DC-A39C-116A1D9A5C88}"/>
              </a:ext>
            </a:extLst>
          </p:cNvPr>
          <p:cNvSpPr txBox="1">
            <a:spLocks noChangeArrowheads="1"/>
          </p:cNvSpPr>
          <p:nvPr/>
        </p:nvSpPr>
        <p:spPr bwMode="auto">
          <a:xfrm>
            <a:off x="2085873" y="373920"/>
            <a:ext cx="6000954" cy="461665"/>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・実証内容を基に、事業の実施体制（役割）、及び経費を記載してください（</a:t>
            </a:r>
            <a:r>
              <a:rPr lang="en-US" altLang="ja-JP" sz="1200" dirty="0">
                <a:solidFill>
                  <a:srgbClr val="FF0000"/>
                </a:solidFill>
                <a:latin typeface="Meiryo UI" panose="020B0604030504040204" pitchFamily="50" charset="-128"/>
                <a:ea typeface="Meiryo UI" panose="020B0604030504040204" pitchFamily="50" charset="-128"/>
              </a:rPr>
              <a:t>1</a:t>
            </a:r>
            <a:r>
              <a:rPr lang="ja-JP" altLang="en-US" sz="1200" dirty="0">
                <a:solidFill>
                  <a:srgbClr val="FF0000"/>
                </a:solidFill>
                <a:latin typeface="Meiryo UI" panose="020B0604030504040204" pitchFamily="50" charset="-128"/>
                <a:ea typeface="Meiryo UI" panose="020B0604030504040204" pitchFamily="50" charset="-128"/>
              </a:rPr>
              <a:t>スライド以内）</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・外注先数、共同事業者数、事業年数に合わせて表の調整を行ってください。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4582" name="テキスト ボックス 2">
            <a:extLst>
              <a:ext uri="{FF2B5EF4-FFF2-40B4-BE49-F238E27FC236}">
                <a16:creationId xmlns:a16="http://schemas.microsoft.com/office/drawing/2014/main" id="{287C8822-5689-D197-9B66-A2A604536E82}"/>
              </a:ext>
            </a:extLst>
          </p:cNvPr>
          <p:cNvSpPr txBox="1">
            <a:spLocks noChangeArrowheads="1"/>
          </p:cNvSpPr>
          <p:nvPr/>
        </p:nvSpPr>
        <p:spPr bwMode="auto">
          <a:xfrm>
            <a:off x="9054154" y="695325"/>
            <a:ext cx="9969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a:r>
              <a:rPr lang="ja-JP" altLang="en-US" sz="1400" dirty="0">
                <a:latin typeface="Meiryo UI" panose="020B0604030504040204" pitchFamily="50" charset="-128"/>
                <a:ea typeface="Meiryo UI" panose="020B0604030504040204" pitchFamily="50" charset="-128"/>
              </a:rPr>
              <a:t>（千円）</a:t>
            </a:r>
          </a:p>
        </p:txBody>
      </p:sp>
      <p:sp>
        <p:nvSpPr>
          <p:cNvPr id="24583" name="スライド番号プレースホルダー 2">
            <a:extLst>
              <a:ext uri="{FF2B5EF4-FFF2-40B4-BE49-F238E27FC236}">
                <a16:creationId xmlns:a16="http://schemas.microsoft.com/office/drawing/2014/main" id="{04B118D0-2D27-00E3-C0C9-312574F8BB10}"/>
              </a:ext>
            </a:extLst>
          </p:cNvPr>
          <p:cNvSpPr>
            <a:spLocks noGrp="1"/>
          </p:cNvSpPr>
          <p:nvPr>
            <p:ph type="sldNum" sz="quarter" idx="12"/>
          </p:nvPr>
        </p:nvSpPr>
        <p:spPr>
          <a:xfrm>
            <a:off x="7762875" y="676433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344B3EC-0BBE-486C-85E7-99D3E9217719}" type="slidenum">
              <a:rPr lang="en-US" altLang="ja-JP" smtClean="0">
                <a:latin typeface="Meiryo UI" panose="020B0604030504040204" pitchFamily="50" charset="-128"/>
                <a:ea typeface="Meiryo UI" panose="020B0604030504040204" pitchFamily="50" charset="-128"/>
              </a:rPr>
              <a:pPr/>
              <a:t>5</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264B93E-DFC4-16BD-C71B-CF1AE50C263D}"/>
              </a:ext>
            </a:extLst>
          </p:cNvPr>
          <p:cNvGraphicFramePr>
            <a:graphicFrameLocks noGrp="1"/>
          </p:cNvGraphicFramePr>
          <p:nvPr>
            <p:extLst>
              <p:ext uri="{D42A27DB-BD31-4B8C-83A1-F6EECF244321}">
                <p14:modId xmlns:p14="http://schemas.microsoft.com/office/powerpoint/2010/main" val="2095912976"/>
              </p:ext>
            </p:extLst>
          </p:nvPr>
        </p:nvGraphicFramePr>
        <p:xfrm>
          <a:off x="300038" y="964545"/>
          <a:ext cx="9591674" cy="3859220"/>
        </p:xfrm>
        <a:graphic>
          <a:graphicData uri="http://schemas.openxmlformats.org/drawingml/2006/table">
            <a:tbl>
              <a:tblPr firstRow="1" bandRow="1">
                <a:tableStyleId>{5940675A-B579-460E-94D1-54222C63F5DA}</a:tableStyleId>
              </a:tblPr>
              <a:tblGrid>
                <a:gridCol w="1268155">
                  <a:extLst>
                    <a:ext uri="{9D8B030D-6E8A-4147-A177-3AD203B41FA5}">
                      <a16:colId xmlns:a16="http://schemas.microsoft.com/office/drawing/2014/main" val="20000"/>
                    </a:ext>
                  </a:extLst>
                </a:gridCol>
                <a:gridCol w="1649460">
                  <a:extLst>
                    <a:ext uri="{9D8B030D-6E8A-4147-A177-3AD203B41FA5}">
                      <a16:colId xmlns:a16="http://schemas.microsoft.com/office/drawing/2014/main" val="20001"/>
                    </a:ext>
                  </a:extLst>
                </a:gridCol>
                <a:gridCol w="1765408">
                  <a:extLst>
                    <a:ext uri="{9D8B030D-6E8A-4147-A177-3AD203B41FA5}">
                      <a16:colId xmlns:a16="http://schemas.microsoft.com/office/drawing/2014/main" val="20002"/>
                    </a:ext>
                  </a:extLst>
                </a:gridCol>
                <a:gridCol w="1636217">
                  <a:extLst>
                    <a:ext uri="{9D8B030D-6E8A-4147-A177-3AD203B41FA5}">
                      <a16:colId xmlns:a16="http://schemas.microsoft.com/office/drawing/2014/main" val="20003"/>
                    </a:ext>
                  </a:extLst>
                </a:gridCol>
                <a:gridCol w="1636217">
                  <a:extLst>
                    <a:ext uri="{9D8B030D-6E8A-4147-A177-3AD203B41FA5}">
                      <a16:colId xmlns:a16="http://schemas.microsoft.com/office/drawing/2014/main" val="20004"/>
                    </a:ext>
                  </a:extLst>
                </a:gridCol>
                <a:gridCol w="1636217">
                  <a:extLst>
                    <a:ext uri="{9D8B030D-6E8A-4147-A177-3AD203B41FA5}">
                      <a16:colId xmlns:a16="http://schemas.microsoft.com/office/drawing/2014/main" val="3874455617"/>
                    </a:ext>
                  </a:extLst>
                </a:gridCol>
              </a:tblGrid>
              <a:tr h="358145">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lnL w="9525"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latin typeface="Meiryo UI" panose="020B0604030504040204" pitchFamily="50" charset="-128"/>
                          <a:ea typeface="Meiryo UI" panose="020B0604030504040204" pitchFamily="50" charset="-128"/>
                        </a:rPr>
                        <a:t>事業者名とその役割</a:t>
                      </a:r>
                      <a:endParaRPr kumimoji="1" lang="en-US" altLang="ja-JP" sz="1200" dirty="0">
                        <a:latin typeface="Meiryo UI" panose="020B0604030504040204" pitchFamily="50" charset="-128"/>
                        <a:ea typeface="Meiryo UI" panose="020B0604030504040204" pitchFamily="50" charset="-128"/>
                      </a:endParaRP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spc="0" baseline="0" dirty="0">
                          <a:latin typeface="Meiryo UI" panose="020B0604030504040204" pitchFamily="50" charset="-128"/>
                          <a:ea typeface="Meiryo UI" panose="020B0604030504040204" pitchFamily="50" charset="-128"/>
                        </a:rPr>
                        <a:t>R7</a:t>
                      </a:r>
                      <a:r>
                        <a:rPr kumimoji="1" lang="ja-JP" altLang="en-US" sz="1200" spc="0" baseline="0" dirty="0">
                          <a:latin typeface="Meiryo UI" panose="020B0604030504040204" pitchFamily="50" charset="-128"/>
                          <a:ea typeface="Meiryo UI" panose="020B0604030504040204" pitchFamily="50" charset="-128"/>
                        </a:rPr>
                        <a:t>年度予算</a:t>
                      </a:r>
                      <a:endParaRPr kumimoji="1" lang="en-US" altLang="ja-JP" sz="1200" spc="0" baseline="0" dirty="0">
                        <a:latin typeface="Meiryo UI" panose="020B0604030504040204" pitchFamily="50" charset="-128"/>
                        <a:ea typeface="Meiryo UI" panose="020B0604030504040204" pitchFamily="50" charset="-128"/>
                      </a:endParaRPr>
                    </a:p>
                  </a:txBody>
                  <a:tcPr marL="91437" marR="91437" marT="45737" marB="45737"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dirty="0">
                          <a:latin typeface="Meiryo UI" panose="020B0604030504040204" pitchFamily="50" charset="-128"/>
                          <a:ea typeface="Meiryo UI" panose="020B0604030504040204" pitchFamily="50" charset="-128"/>
                        </a:rPr>
                        <a:t>R8</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R9</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27804">
                <a:tc rowSpan="3">
                  <a:txBody>
                    <a:bodyPr/>
                    <a:lstStyle/>
                    <a:p>
                      <a:r>
                        <a:rPr kumimoji="1" lang="ja-JP" altLang="en-US" sz="1200" dirty="0">
                          <a:latin typeface="Meiryo UI" panose="020B0604030504040204" pitchFamily="50" charset="-128"/>
                          <a:ea typeface="Meiryo UI" panose="020B0604030504040204" pitchFamily="50" charset="-128"/>
                        </a:rPr>
                        <a:t>代表事業者</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rowSpan="3">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1"/>
                  </a:ext>
                </a:extLst>
              </a:tr>
              <a:tr h="405442">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50000"/>
                        </a:schemeClr>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内、設備費</a:t>
                      </a: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7146680"/>
                  </a:ext>
                </a:extLst>
              </a:tr>
              <a:tr h="534838">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r"/>
                      <a:r>
                        <a:rPr kumimoji="1" lang="ja-JP" altLang="en-US" sz="1200" dirty="0">
                          <a:latin typeface="Meiryo UI" panose="020B0604030504040204" pitchFamily="50" charset="-128"/>
                          <a:ea typeface="Meiryo UI" panose="020B0604030504040204" pitchFamily="50" charset="-128"/>
                        </a:rPr>
                        <a:t>内、業務費</a:t>
                      </a:r>
                      <a:endParaRPr kumimoji="1" lang="en-US" altLang="ja-JP" sz="1200" dirty="0">
                        <a:latin typeface="Meiryo UI" panose="020B0604030504040204" pitchFamily="50" charset="-128"/>
                        <a:ea typeface="Meiryo UI" panose="020B0604030504040204" pitchFamily="50" charset="-128"/>
                      </a:endParaRPr>
                    </a:p>
                    <a:p>
                      <a:pPr marL="0" indent="0" algn="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外注費、共同実施費を除く</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937">
                <a:tc rowSpan="2">
                  <a:txBody>
                    <a:bodyPr/>
                    <a:lstStyle/>
                    <a:p>
                      <a:r>
                        <a:rPr kumimoji="1" lang="ja-JP" altLang="en-US" sz="1200" dirty="0">
                          <a:latin typeface="Meiryo UI" panose="020B0604030504040204" pitchFamily="50" charset="-128"/>
                          <a:ea typeface="Meiryo UI" panose="020B0604030504040204" pitchFamily="50" charset="-128"/>
                        </a:rPr>
                        <a:t>代表事業者の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外注先</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4"/>
                  </a:ext>
                </a:extLst>
              </a:tr>
              <a:tr h="485211">
                <a:tc vMerge="1">
                  <a:txBody>
                    <a:bodyPr/>
                    <a:lstStyle/>
                    <a:p>
                      <a:endParaRPr kumimoji="1" lang="ja-JP" altLang="en-US" sz="1600"/>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0113">
                <a:tc rowSpan="2">
                  <a:txBody>
                    <a:bodyPr/>
                    <a:lstStyle/>
                    <a:p>
                      <a:r>
                        <a:rPr kumimoji="1" lang="ja-JP" altLang="en-US" sz="1200" dirty="0">
                          <a:latin typeface="Meiryo UI" panose="020B0604030504040204" pitchFamily="50" charset="-128"/>
                          <a:ea typeface="Meiryo UI" panose="020B0604030504040204" pitchFamily="50" charset="-128"/>
                        </a:rPr>
                        <a:t>共同事業者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（共同実施費）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6"/>
                  </a:ext>
                </a:extLst>
              </a:tr>
              <a:tr h="457222">
                <a:tc vMerge="1">
                  <a:txBody>
                    <a:bodyPr/>
                    <a:lstStyle/>
                    <a:p>
                      <a:endParaRPr kumimoji="1" lang="ja-JP" altLang="en-US"/>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365094"/>
                  </a:ext>
                </a:extLst>
              </a:tr>
              <a:tr h="220769">
                <a:tc gridSpan="3">
                  <a:txBody>
                    <a:bodyPr/>
                    <a:lstStyle/>
                    <a:p>
                      <a:pPr algn="r"/>
                      <a:r>
                        <a:rPr kumimoji="1" lang="zh-TW" altLang="en-US" sz="1200" dirty="0">
                          <a:latin typeface="Meiryo UI" panose="020B0604030504040204" pitchFamily="50" charset="-128"/>
                          <a:ea typeface="Meiryo UI" panose="020B0604030504040204" pitchFamily="50" charset="-128"/>
                        </a:rPr>
                        <a:t>補助対象経費</a:t>
                      </a:r>
                      <a:r>
                        <a:rPr kumimoji="1" lang="ja-JP" altLang="en-US" sz="1200" dirty="0">
                          <a:latin typeface="Meiryo UI" panose="020B0604030504040204" pitchFamily="50" charset="-128"/>
                          <a:ea typeface="Meiryo UI" panose="020B0604030504040204" pitchFamily="50" charset="-128"/>
                        </a:rPr>
                        <a:t>合計額</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hMerge="1">
                  <a:txBody>
                    <a:bodyPr/>
                    <a:lstStyle/>
                    <a:p>
                      <a:endParaRPr kumimoji="1" lang="ja-JP" altLang="en-US" sz="1600" dirty="0"/>
                    </a:p>
                  </a:txBody>
                  <a:tcPr marL="91428" marR="91428" marT="45729" marB="4572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sz="1600" dirty="0"/>
                    </a:p>
                  </a:txBody>
                  <a:tcPr marL="91428" marR="91428" marT="45729" marB="45729">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extLst>
                  <a:ext uri="{0D108BD9-81ED-4DB2-BD59-A6C34878D82A}">
                    <a16:rowId xmlns:a16="http://schemas.microsoft.com/office/drawing/2014/main" val="10008"/>
                  </a:ext>
                </a:extLst>
              </a:tr>
              <a:tr h="370937">
                <a:tc gridSpan="3">
                  <a:txBody>
                    <a:bodyPr/>
                    <a:lstStyle/>
                    <a:p>
                      <a:pPr algn="r"/>
                      <a:r>
                        <a:rPr kumimoji="1" lang="ja-JP" altLang="en-US" sz="1200" dirty="0">
                          <a:latin typeface="Meiryo UI" panose="020B0604030504040204" pitchFamily="50" charset="-128"/>
                          <a:ea typeface="Meiryo UI" panose="020B0604030504040204" pitchFamily="50" charset="-128"/>
                        </a:rPr>
                        <a:t>補助金額合計額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合計額</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補助率</a:t>
                      </a:r>
                      <a:r>
                        <a:rPr kumimoji="1" lang="en-US" altLang="ja-JP" sz="1200" dirty="0">
                          <a:solidFill>
                            <a:srgbClr val="FF0000"/>
                          </a:solidFill>
                          <a:latin typeface="Meiryo UI" panose="020B0604030504040204" pitchFamily="50" charset="-128"/>
                          <a:ea typeface="Meiryo UI" panose="020B0604030504040204" pitchFamily="50" charset="-128"/>
                        </a:rPr>
                        <a:t>1/2 or 1/3</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hMerge="1">
                  <a:txBody>
                    <a:bodyPr/>
                    <a:lstStyle/>
                    <a:p>
                      <a:endParaRPr kumimoji="1" lang="ja-JP" altLang="en-US"/>
                    </a:p>
                  </a:txBody>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272126893"/>
                  </a:ext>
                </a:extLst>
              </a:tr>
            </a:tbl>
          </a:graphicData>
        </a:graphic>
      </p:graphicFrame>
      <p:graphicFrame>
        <p:nvGraphicFramePr>
          <p:cNvPr id="9" name="表 8">
            <a:extLst>
              <a:ext uri="{FF2B5EF4-FFF2-40B4-BE49-F238E27FC236}">
                <a16:creationId xmlns:a16="http://schemas.microsoft.com/office/drawing/2014/main" id="{27670A8E-D2D4-08E1-6AE9-9BF84CA30E28}"/>
              </a:ext>
            </a:extLst>
          </p:cNvPr>
          <p:cNvGraphicFramePr>
            <a:graphicFrameLocks noGrp="1"/>
          </p:cNvGraphicFramePr>
          <p:nvPr>
            <p:extLst>
              <p:ext uri="{D42A27DB-BD31-4B8C-83A1-F6EECF244321}">
                <p14:modId xmlns:p14="http://schemas.microsoft.com/office/powerpoint/2010/main" val="1227595438"/>
              </p:ext>
            </p:extLst>
          </p:nvPr>
        </p:nvGraphicFramePr>
        <p:xfrm>
          <a:off x="300037" y="5478494"/>
          <a:ext cx="9575799" cy="1577190"/>
        </p:xfrm>
        <a:graphic>
          <a:graphicData uri="http://schemas.openxmlformats.org/drawingml/2006/table">
            <a:tbl>
              <a:tblPr firstRow="1" bandRow="1">
                <a:tableStyleId>{5C22544A-7EE6-4342-B048-85BDC9FD1C3A}</a:tableStyleId>
              </a:tblPr>
              <a:tblGrid>
                <a:gridCol w="2745088">
                  <a:extLst>
                    <a:ext uri="{9D8B030D-6E8A-4147-A177-3AD203B41FA5}">
                      <a16:colId xmlns:a16="http://schemas.microsoft.com/office/drawing/2014/main" val="20000"/>
                    </a:ext>
                  </a:extLst>
                </a:gridCol>
                <a:gridCol w="6830711">
                  <a:extLst>
                    <a:ext uri="{9D8B030D-6E8A-4147-A177-3AD203B41FA5}">
                      <a16:colId xmlns:a16="http://schemas.microsoft.com/office/drawing/2014/main" val="20001"/>
                    </a:ext>
                  </a:extLst>
                </a:gridCol>
              </a:tblGrid>
              <a:tr h="221301">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実装時（実プラント）の設備規模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21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本実証における設備規模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631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実証規模が必要な理由、根拠</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435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Meiryo UI" panose="020B0604030504040204" pitchFamily="50" charset="-128"/>
                          <a:ea typeface="Meiryo UI" panose="020B0604030504040204" pitchFamily="50" charset="-128"/>
                        </a:rPr>
                        <a:t>実証実施場所</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4209176"/>
                  </a:ext>
                </a:extLst>
              </a:tr>
            </a:tbl>
          </a:graphicData>
        </a:graphic>
      </p:graphicFrame>
      <p:sp>
        <p:nvSpPr>
          <p:cNvPr id="24653" name="テキスト ボックス 18">
            <a:extLst>
              <a:ext uri="{FF2B5EF4-FFF2-40B4-BE49-F238E27FC236}">
                <a16:creationId xmlns:a16="http://schemas.microsoft.com/office/drawing/2014/main" id="{BE40F67C-3152-D333-64AA-77B259F36D4F}"/>
              </a:ext>
            </a:extLst>
          </p:cNvPr>
          <p:cNvSpPr txBox="1">
            <a:spLocks noChangeArrowheads="1"/>
          </p:cNvSpPr>
          <p:nvPr/>
        </p:nvSpPr>
        <p:spPr bwMode="auto">
          <a:xfrm>
            <a:off x="157162" y="650685"/>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実施体制と経費</a:t>
            </a:r>
          </a:p>
        </p:txBody>
      </p:sp>
      <p:sp>
        <p:nvSpPr>
          <p:cNvPr id="24654" name="テキスト ボックス 18">
            <a:extLst>
              <a:ext uri="{FF2B5EF4-FFF2-40B4-BE49-F238E27FC236}">
                <a16:creationId xmlns:a16="http://schemas.microsoft.com/office/drawing/2014/main" id="{B0175C19-F97E-B468-0CAB-E958291306A2}"/>
              </a:ext>
            </a:extLst>
          </p:cNvPr>
          <p:cNvSpPr txBox="1">
            <a:spLocks noChangeArrowheads="1"/>
          </p:cNvSpPr>
          <p:nvPr/>
        </p:nvSpPr>
        <p:spPr bwMode="auto">
          <a:xfrm>
            <a:off x="157162" y="5150441"/>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実証設備の規模</a:t>
            </a:r>
          </a:p>
        </p:txBody>
      </p:sp>
      <p:sp>
        <p:nvSpPr>
          <p:cNvPr id="24655" name="テキスト ボックス 18">
            <a:extLst>
              <a:ext uri="{FF2B5EF4-FFF2-40B4-BE49-F238E27FC236}">
                <a16:creationId xmlns:a16="http://schemas.microsoft.com/office/drawing/2014/main" id="{84D0B33A-C9F5-A74B-01BC-BFF747D08ACB}"/>
              </a:ext>
            </a:extLst>
          </p:cNvPr>
          <p:cNvSpPr txBox="1">
            <a:spLocks noChangeArrowheads="1"/>
          </p:cNvSpPr>
          <p:nvPr/>
        </p:nvSpPr>
        <p:spPr bwMode="auto">
          <a:xfrm>
            <a:off x="3186666" y="4857331"/>
            <a:ext cx="668917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・本実証で導入（使用）する設備の規模と、実装時（実プラント）の設備規模を比較し、</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　実証規模の妥当性について理由、根拠を具体的に記載してください。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・実証を予定している場所に関する情報（住所、特記事項等）を記載してください。 </a:t>
            </a:r>
          </a:p>
        </p:txBody>
      </p:sp>
      <p:sp>
        <p:nvSpPr>
          <p:cNvPr id="2" name="Text Box 266">
            <a:extLst>
              <a:ext uri="{FF2B5EF4-FFF2-40B4-BE49-F238E27FC236}">
                <a16:creationId xmlns:a16="http://schemas.microsoft.com/office/drawing/2014/main" id="{C37C9F9D-3BFC-5565-38F8-011FF5CCDDBA}"/>
              </a:ext>
            </a:extLst>
          </p:cNvPr>
          <p:cNvSpPr txBox="1">
            <a:spLocks noChangeArrowheads="1"/>
          </p:cNvSpPr>
          <p:nvPr/>
        </p:nvSpPr>
        <p:spPr bwMode="auto">
          <a:xfrm>
            <a:off x="1507032" y="3057407"/>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外注先が複数ある場合にはそれぞれ行を分けて記載すること。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F4B0E0FF-F451-F277-5EF9-53A0186B5279}"/>
              </a:ext>
            </a:extLst>
          </p:cNvPr>
          <p:cNvSpPr txBox="1">
            <a:spLocks noChangeArrowheads="1"/>
          </p:cNvSpPr>
          <p:nvPr/>
        </p:nvSpPr>
        <p:spPr bwMode="auto">
          <a:xfrm>
            <a:off x="1507032" y="3819029"/>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共同事業者が複数ある場合にはそれぞれ行を分けて記載すること。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41F00C4C-87A1-9076-87B3-9E147C48174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D125C2C9-9245-C3B5-C2C9-2AC2B5184016}"/>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6DA6050E-6788-CF61-6313-BFF0390721F2}"/>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40095F89-FBAD-FD96-E453-698EF61752C8}"/>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EF04FE64-61C7-BD06-8EC7-EE5182D240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8B3B784-159C-46D0-912C-853A7BE20CFE}" type="slidenum">
              <a:rPr lang="en-US" altLang="ja-JP" smtClean="0">
                <a:latin typeface="Meiryo UI" panose="020B0604030504040204" pitchFamily="50" charset="-128"/>
                <a:ea typeface="Meiryo UI" panose="020B0604030504040204" pitchFamily="50" charset="-128"/>
              </a:rPr>
              <a:pPr/>
              <a:t>6</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32ADAF48-931F-F97E-A671-727B9DC30F63}"/>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97D0643F-84A3-5FC8-DC5C-26F08A3BC514}"/>
              </a:ext>
            </a:extLst>
          </p:cNvPr>
          <p:cNvSpPr txBox="1">
            <a:spLocks noChangeArrowheads="1"/>
          </p:cNvSpPr>
          <p:nvPr/>
        </p:nvSpPr>
        <p:spPr bwMode="auto">
          <a:xfrm>
            <a:off x="450850" y="1365250"/>
            <a:ext cx="3875088"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＜評価対象製品：</a:t>
            </a:r>
            <a:r>
              <a:rPr lang="ja-JP" altLang="en-US" sz="1200" dirty="0">
                <a:solidFill>
                  <a:srgbClr val="FF0000"/>
                </a:solidFill>
                <a:latin typeface="Meiryo UI" panose="020B0604030504040204" pitchFamily="50" charset="-128"/>
                <a:ea typeface="Meiryo UI" panose="020B0604030504040204" pitchFamily="50" charset="-128"/>
              </a:rPr>
              <a:t>食品容器（ ●●［代替素材］）</a:t>
            </a:r>
            <a:r>
              <a:rPr lang="ja-JP" altLang="en-US" sz="1200" dirty="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98BD8348-4313-ADCD-A583-8F03F9D37C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790BEA4-410D-58B9-14DF-23566DD58BEF}"/>
              </a:ext>
            </a:extLst>
          </p:cNvPr>
          <p:cNvSpPr txBox="1">
            <a:spLocks noChangeArrowheads="1"/>
          </p:cNvSpPr>
          <p:nvPr/>
        </p:nvSpPr>
        <p:spPr bwMode="auto">
          <a:xfrm>
            <a:off x="450850" y="996950"/>
            <a:ext cx="27654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＜機能単位＞</a:t>
            </a:r>
            <a:r>
              <a:rPr lang="ja-JP" altLang="en-US" sz="1200" dirty="0">
                <a:solidFill>
                  <a:srgbClr val="FF0000"/>
                </a:solidFill>
                <a:latin typeface="Meiryo UI" panose="020B0604030504040204" pitchFamily="50" charset="-128"/>
                <a:ea typeface="Meiryo UI" panose="020B0604030504040204" pitchFamily="50" charset="-128"/>
              </a:rPr>
              <a:t>　（例）食品容器</a:t>
            </a:r>
          </a:p>
        </p:txBody>
      </p:sp>
      <p:sp>
        <p:nvSpPr>
          <p:cNvPr id="19" name="Text Box 266">
            <a:extLst>
              <a:ext uri="{FF2B5EF4-FFF2-40B4-BE49-F238E27FC236}">
                <a16:creationId xmlns:a16="http://schemas.microsoft.com/office/drawing/2014/main" id="{5BEF6678-B108-9BFA-5249-ABE43F97B187}"/>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（条件設定は、下記の例のように現状（化石由来プラスチック）と実証技術（代替製品）の実装後のライフサイクルフロー図を示してください。）（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スライド程度）</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426ADC33-EC13-A496-AB81-BE9A21FFFBFC}"/>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82" name="正方形/長方形 81">
            <a:extLst>
              <a:ext uri="{FF2B5EF4-FFF2-40B4-BE49-F238E27FC236}">
                <a16:creationId xmlns:a16="http://schemas.microsoft.com/office/drawing/2014/main" id="{447F00A3-A34A-D05F-2A1A-3DA60862BC3F}"/>
              </a:ext>
            </a:extLst>
          </p:cNvPr>
          <p:cNvSpPr/>
          <p:nvPr/>
        </p:nvSpPr>
        <p:spPr bwMode="auto">
          <a:xfrm>
            <a:off x="8562812" y="1735722"/>
            <a:ext cx="1439813" cy="1989137"/>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BDFF44FB-07C2-7106-5B57-587C996EA2F8}"/>
              </a:ext>
            </a:extLst>
          </p:cNvPr>
          <p:cNvSpPr/>
          <p:nvPr/>
        </p:nvSpPr>
        <p:spPr bwMode="auto">
          <a:xfrm>
            <a:off x="644525" y="1743075"/>
            <a:ext cx="5487452" cy="1971675"/>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9D01E334-1FE1-B955-389F-D61DE0991A9F}"/>
              </a:ext>
            </a:extLst>
          </p:cNvPr>
          <p:cNvSpPr/>
          <p:nvPr/>
        </p:nvSpPr>
        <p:spPr bwMode="auto">
          <a:xfrm>
            <a:off x="6394450" y="1636713"/>
            <a:ext cx="1804988" cy="9985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85" name="テキスト ボックス 4">
            <a:extLst>
              <a:ext uri="{FF2B5EF4-FFF2-40B4-BE49-F238E27FC236}">
                <a16:creationId xmlns:a16="http://schemas.microsoft.com/office/drawing/2014/main" id="{E0A261FA-7699-6D31-5EC4-7392B069F5B5}"/>
              </a:ext>
            </a:extLst>
          </p:cNvPr>
          <p:cNvSpPr txBox="1"/>
          <p:nvPr/>
        </p:nvSpPr>
        <p:spPr bwMode="auto">
          <a:xfrm>
            <a:off x="246644" y="1728230"/>
            <a:ext cx="530915"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04" name="右中かっこ 103">
            <a:extLst>
              <a:ext uri="{FF2B5EF4-FFF2-40B4-BE49-F238E27FC236}">
                <a16:creationId xmlns:a16="http://schemas.microsoft.com/office/drawing/2014/main" id="{AB504AD8-EF8D-2BE8-636B-85D6DD7A167E}"/>
              </a:ext>
            </a:extLst>
          </p:cNvPr>
          <p:cNvSpPr/>
          <p:nvPr/>
        </p:nvSpPr>
        <p:spPr bwMode="auto">
          <a:xfrm rot="5400000">
            <a:off x="3291437" y="1061487"/>
            <a:ext cx="202099" cy="549592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5" name="テキスト ボックス 27">
            <a:extLst>
              <a:ext uri="{FF2B5EF4-FFF2-40B4-BE49-F238E27FC236}">
                <a16:creationId xmlns:a16="http://schemas.microsoft.com/office/drawing/2014/main" id="{C5BF884C-2929-9C8A-9E30-739E3E47F0AB}"/>
              </a:ext>
            </a:extLst>
          </p:cNvPr>
          <p:cNvSpPr txBox="1"/>
          <p:nvPr/>
        </p:nvSpPr>
        <p:spPr bwMode="auto">
          <a:xfrm>
            <a:off x="2919413" y="3962400"/>
            <a:ext cx="1063625"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06" name="右中かっこ 105">
            <a:extLst>
              <a:ext uri="{FF2B5EF4-FFF2-40B4-BE49-F238E27FC236}">
                <a16:creationId xmlns:a16="http://schemas.microsoft.com/office/drawing/2014/main" id="{C89C63B7-3675-95F4-7F95-7A692979F4D1}"/>
              </a:ext>
            </a:extLst>
          </p:cNvPr>
          <p:cNvSpPr/>
          <p:nvPr/>
        </p:nvSpPr>
        <p:spPr bwMode="auto">
          <a:xfrm rot="5400000">
            <a:off x="6450806" y="3434557"/>
            <a:ext cx="212725" cy="76676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7" name="右中かっこ 106">
            <a:extLst>
              <a:ext uri="{FF2B5EF4-FFF2-40B4-BE49-F238E27FC236}">
                <a16:creationId xmlns:a16="http://schemas.microsoft.com/office/drawing/2014/main" id="{DE4D3AE5-3D12-549C-17F7-ADC11FAA7015}"/>
              </a:ext>
            </a:extLst>
          </p:cNvPr>
          <p:cNvSpPr/>
          <p:nvPr/>
        </p:nvSpPr>
        <p:spPr bwMode="auto">
          <a:xfrm rot="5400000">
            <a:off x="7258845" y="3450431"/>
            <a:ext cx="214312" cy="75247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8" name="右中かっこ 107">
            <a:extLst>
              <a:ext uri="{FF2B5EF4-FFF2-40B4-BE49-F238E27FC236}">
                <a16:creationId xmlns:a16="http://schemas.microsoft.com/office/drawing/2014/main" id="{4FEF1704-8456-85B2-4591-0983AAD69035}"/>
              </a:ext>
            </a:extLst>
          </p:cNvPr>
          <p:cNvSpPr/>
          <p:nvPr/>
        </p:nvSpPr>
        <p:spPr bwMode="auto">
          <a:xfrm rot="5400000">
            <a:off x="7985126" y="3516312"/>
            <a:ext cx="214312" cy="62071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9" name="右中かっこ 108">
            <a:extLst>
              <a:ext uri="{FF2B5EF4-FFF2-40B4-BE49-F238E27FC236}">
                <a16:creationId xmlns:a16="http://schemas.microsoft.com/office/drawing/2014/main" id="{898B1AFA-E51C-D028-28E4-CD2979DC02DD}"/>
              </a:ext>
            </a:extLst>
          </p:cNvPr>
          <p:cNvSpPr/>
          <p:nvPr/>
        </p:nvSpPr>
        <p:spPr bwMode="auto">
          <a:xfrm rot="5400000">
            <a:off x="9162943" y="3110018"/>
            <a:ext cx="222250" cy="145711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0" name="テキスト ボックス 32">
            <a:extLst>
              <a:ext uri="{FF2B5EF4-FFF2-40B4-BE49-F238E27FC236}">
                <a16:creationId xmlns:a16="http://schemas.microsoft.com/office/drawing/2014/main" id="{A8E3667A-5A4A-E8BF-3A88-F1F369CC6BC6}"/>
              </a:ext>
            </a:extLst>
          </p:cNvPr>
          <p:cNvSpPr txBox="1"/>
          <p:nvPr/>
        </p:nvSpPr>
        <p:spPr bwMode="auto">
          <a:xfrm>
            <a:off x="6353175" y="3962400"/>
            <a:ext cx="420688"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11" name="テキスト ボックス 33">
            <a:extLst>
              <a:ext uri="{FF2B5EF4-FFF2-40B4-BE49-F238E27FC236}">
                <a16:creationId xmlns:a16="http://schemas.microsoft.com/office/drawing/2014/main" id="{44DDA6E1-DA0F-0B2E-3E53-699E527B0107}"/>
              </a:ext>
            </a:extLst>
          </p:cNvPr>
          <p:cNvSpPr txBox="1"/>
          <p:nvPr/>
        </p:nvSpPr>
        <p:spPr bwMode="auto">
          <a:xfrm>
            <a:off x="7137400" y="3962400"/>
            <a:ext cx="420688"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12" name="テキスト ボックス 34">
            <a:extLst>
              <a:ext uri="{FF2B5EF4-FFF2-40B4-BE49-F238E27FC236}">
                <a16:creationId xmlns:a16="http://schemas.microsoft.com/office/drawing/2014/main" id="{0D34AD22-4170-21B9-8171-04C7F087B9EC}"/>
              </a:ext>
            </a:extLst>
          </p:cNvPr>
          <p:cNvSpPr txBox="1"/>
          <p:nvPr/>
        </p:nvSpPr>
        <p:spPr bwMode="auto">
          <a:xfrm>
            <a:off x="7880350" y="3962400"/>
            <a:ext cx="420688"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13" name="テキスト ボックス 35">
            <a:extLst>
              <a:ext uri="{FF2B5EF4-FFF2-40B4-BE49-F238E27FC236}">
                <a16:creationId xmlns:a16="http://schemas.microsoft.com/office/drawing/2014/main" id="{FEB87115-9BDC-E941-9100-E45FCDCB365C}"/>
              </a:ext>
            </a:extLst>
          </p:cNvPr>
          <p:cNvSpPr txBox="1"/>
          <p:nvPr/>
        </p:nvSpPr>
        <p:spPr bwMode="auto">
          <a:xfrm>
            <a:off x="8574088" y="3986213"/>
            <a:ext cx="1290637" cy="233362"/>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廃棄・リサイクル</a:t>
            </a:r>
          </a:p>
        </p:txBody>
      </p:sp>
      <p:sp>
        <p:nvSpPr>
          <p:cNvPr id="114" name="右中かっこ 113">
            <a:extLst>
              <a:ext uri="{FF2B5EF4-FFF2-40B4-BE49-F238E27FC236}">
                <a16:creationId xmlns:a16="http://schemas.microsoft.com/office/drawing/2014/main" id="{6FABBA96-1DB6-CE0C-5687-E7E627E76492}"/>
              </a:ext>
            </a:extLst>
          </p:cNvPr>
          <p:cNvSpPr/>
          <p:nvPr/>
        </p:nvSpPr>
        <p:spPr bwMode="auto">
          <a:xfrm rot="16200000" flipV="1">
            <a:off x="7188200" y="1317625"/>
            <a:ext cx="209550" cy="225425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grpSp>
        <p:nvGrpSpPr>
          <p:cNvPr id="30" name="グループ化 29">
            <a:extLst>
              <a:ext uri="{FF2B5EF4-FFF2-40B4-BE49-F238E27FC236}">
                <a16:creationId xmlns:a16="http://schemas.microsoft.com/office/drawing/2014/main" id="{B117F9AB-574A-8EAA-0808-123269E4DB65}"/>
              </a:ext>
            </a:extLst>
          </p:cNvPr>
          <p:cNvGrpSpPr/>
          <p:nvPr/>
        </p:nvGrpSpPr>
        <p:grpSpPr>
          <a:xfrm>
            <a:off x="682537" y="2100263"/>
            <a:ext cx="3084264" cy="514350"/>
            <a:chOff x="682536" y="2100263"/>
            <a:chExt cx="3084263" cy="514350"/>
          </a:xfrm>
        </p:grpSpPr>
        <p:sp>
          <p:nvSpPr>
            <p:cNvPr id="86" name="テキスト ボックス 5">
              <a:extLst>
                <a:ext uri="{FF2B5EF4-FFF2-40B4-BE49-F238E27FC236}">
                  <a16:creationId xmlns:a16="http://schemas.microsoft.com/office/drawing/2014/main" id="{874F3B4F-AC49-CAFF-76E7-AE5FC8EC9A5D}"/>
                </a:ext>
              </a:extLst>
            </p:cNvPr>
            <p:cNvSpPr txBox="1"/>
            <p:nvPr/>
          </p:nvSpPr>
          <p:spPr bwMode="auto">
            <a:xfrm>
              <a:off x="682536" y="2100263"/>
              <a:ext cx="1138327" cy="51435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植物資源</a:t>
              </a:r>
              <a:r>
                <a:rPr lang="en-US" altLang="ja-JP" sz="900" dirty="0">
                  <a:solidFill>
                    <a:sysClr val="windowText" lastClr="000000"/>
                  </a:solidFill>
                  <a:latin typeface="Meiryo UI" panose="020B0604030504040204" pitchFamily="50" charset="-128"/>
                  <a:ea typeface="Meiryo UI" panose="020B0604030504040204" pitchFamily="50" charset="-128"/>
                </a:rPr>
                <a:t>A</a:t>
              </a:r>
              <a:r>
                <a:rPr lang="ja-JP" altLang="en-US" sz="900" dirty="0">
                  <a:solidFill>
                    <a:sysClr val="windowText" lastClr="000000"/>
                  </a:solidFill>
                  <a:latin typeface="Meiryo UI" panose="020B0604030504040204" pitchFamily="50" charset="-128"/>
                  <a:ea typeface="Meiryo UI" panose="020B0604030504040204" pitchFamily="50" charset="-128"/>
                </a:rPr>
                <a:t>の栽培、物質</a:t>
              </a:r>
              <a:r>
                <a:rPr lang="en-US" altLang="ja-JP" sz="900" dirty="0">
                  <a:solidFill>
                    <a:sysClr val="windowText" lastClr="000000"/>
                  </a:solidFill>
                  <a:latin typeface="Meiryo UI" panose="020B0604030504040204" pitchFamily="50" charset="-128"/>
                  <a:ea typeface="Meiryo UI" panose="020B0604030504040204" pitchFamily="50" charset="-128"/>
                </a:rPr>
                <a:t>B</a:t>
              </a:r>
              <a:r>
                <a:rPr lang="ja-JP" altLang="en-US" sz="900" dirty="0">
                  <a:solidFill>
                    <a:sysClr val="windowText" lastClr="000000"/>
                  </a:solidFill>
                  <a:latin typeface="Meiryo UI" panose="020B0604030504040204" pitchFamily="50" charset="-128"/>
                  <a:ea typeface="Meiryo UI" panose="020B0604030504040204" pitchFamily="50" charset="-128"/>
                </a:rPr>
                <a:t>製造</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米国・ブラジル</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87" name="テキスト ボックス 6">
              <a:extLst>
                <a:ext uri="{FF2B5EF4-FFF2-40B4-BE49-F238E27FC236}">
                  <a16:creationId xmlns:a16="http://schemas.microsoft.com/office/drawing/2014/main" id="{85E2B4E8-DC93-0430-D1C8-FCF5D09DDA5E}"/>
                </a:ext>
              </a:extLst>
            </p:cNvPr>
            <p:cNvSpPr txBox="1"/>
            <p:nvPr/>
          </p:nvSpPr>
          <p:spPr bwMode="auto">
            <a:xfrm>
              <a:off x="2474779" y="2170907"/>
              <a:ext cx="758825" cy="3730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C</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米国</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15" name="テキスト ボックス 80">
              <a:extLst>
                <a:ext uri="{FF2B5EF4-FFF2-40B4-BE49-F238E27FC236}">
                  <a16:creationId xmlns:a16="http://schemas.microsoft.com/office/drawing/2014/main" id="{179BE557-9D35-65F4-47FB-89278FD1D9DA}"/>
                </a:ext>
              </a:extLst>
            </p:cNvPr>
            <p:cNvSpPr txBox="1"/>
            <p:nvPr/>
          </p:nvSpPr>
          <p:spPr bwMode="auto">
            <a:xfrm>
              <a:off x="1940057" y="2242022"/>
              <a:ext cx="415528"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121" name="テキスト ボックス 93">
              <a:extLst>
                <a:ext uri="{FF2B5EF4-FFF2-40B4-BE49-F238E27FC236}">
                  <a16:creationId xmlns:a16="http://schemas.microsoft.com/office/drawing/2014/main" id="{BC255C91-06DE-4AD3-8366-952BA7D676F5}"/>
                </a:ext>
              </a:extLst>
            </p:cNvPr>
            <p:cNvSpPr txBox="1"/>
            <p:nvPr/>
          </p:nvSpPr>
          <p:spPr bwMode="auto">
            <a:xfrm>
              <a:off x="3352799" y="2242022"/>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31" name="グループ化 30">
            <a:extLst>
              <a:ext uri="{FF2B5EF4-FFF2-40B4-BE49-F238E27FC236}">
                <a16:creationId xmlns:a16="http://schemas.microsoft.com/office/drawing/2014/main" id="{FBA4B503-02E2-759F-6748-8A6A8818C588}"/>
              </a:ext>
            </a:extLst>
          </p:cNvPr>
          <p:cNvGrpSpPr/>
          <p:nvPr/>
        </p:nvGrpSpPr>
        <p:grpSpPr>
          <a:xfrm>
            <a:off x="682537" y="2953630"/>
            <a:ext cx="3086052" cy="514350"/>
            <a:chOff x="698152" y="2960688"/>
            <a:chExt cx="3068648" cy="514350"/>
          </a:xfrm>
        </p:grpSpPr>
        <p:sp>
          <p:nvSpPr>
            <p:cNvPr id="89" name="テキスト ボックス 8">
              <a:extLst>
                <a:ext uri="{FF2B5EF4-FFF2-40B4-BE49-F238E27FC236}">
                  <a16:creationId xmlns:a16="http://schemas.microsoft.com/office/drawing/2014/main" id="{4E020CD6-9E4E-C248-F12B-3193E22FFA04}"/>
                </a:ext>
              </a:extLst>
            </p:cNvPr>
            <p:cNvSpPr txBox="1"/>
            <p:nvPr/>
          </p:nvSpPr>
          <p:spPr bwMode="auto">
            <a:xfrm>
              <a:off x="698152" y="2960688"/>
              <a:ext cx="1138585" cy="51435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植物資源</a:t>
              </a:r>
              <a:r>
                <a:rPr lang="en-US" altLang="ja-JP" sz="900" dirty="0">
                  <a:latin typeface="Meiryo UI" panose="020B0604030504040204" pitchFamily="50" charset="-128"/>
                  <a:ea typeface="Meiryo UI" panose="020B0604030504040204" pitchFamily="50" charset="-128"/>
                </a:rPr>
                <a:t>E</a:t>
              </a:r>
              <a:r>
                <a:rPr lang="ja-JP" altLang="en-US" sz="900" dirty="0">
                  <a:latin typeface="Meiryo UI" panose="020B0604030504040204" pitchFamily="50" charset="-128"/>
                  <a:ea typeface="Meiryo UI" panose="020B0604030504040204" pitchFamily="50" charset="-128"/>
                </a:rPr>
                <a:t>の栽培、物質</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0" name="テキスト ボックス 9">
              <a:extLst>
                <a:ext uri="{FF2B5EF4-FFF2-40B4-BE49-F238E27FC236}">
                  <a16:creationId xmlns:a16="http://schemas.microsoft.com/office/drawing/2014/main" id="{114D58AB-9F15-AEFD-7008-9F4F120D945D}"/>
                </a:ext>
              </a:extLst>
            </p:cNvPr>
            <p:cNvSpPr txBox="1"/>
            <p:nvPr/>
          </p:nvSpPr>
          <p:spPr bwMode="auto">
            <a:xfrm>
              <a:off x="2479562" y="3031332"/>
              <a:ext cx="758825" cy="3730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18" name="テキスト ボックス 88">
              <a:extLst>
                <a:ext uri="{FF2B5EF4-FFF2-40B4-BE49-F238E27FC236}">
                  <a16:creationId xmlns:a16="http://schemas.microsoft.com/office/drawing/2014/main" id="{62036F55-33F4-8A92-40BD-3F9B7AA60E71}"/>
                </a:ext>
              </a:extLst>
            </p:cNvPr>
            <p:cNvSpPr txBox="1"/>
            <p:nvPr/>
          </p:nvSpPr>
          <p:spPr bwMode="auto">
            <a:xfrm>
              <a:off x="1951150" y="3102447"/>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122" name="テキスト ボックス 94">
              <a:extLst>
                <a:ext uri="{FF2B5EF4-FFF2-40B4-BE49-F238E27FC236}">
                  <a16:creationId xmlns:a16="http://schemas.microsoft.com/office/drawing/2014/main" id="{F77C08FE-89C2-BAA2-FBBB-06F69D8E7F79}"/>
                </a:ext>
              </a:extLst>
            </p:cNvPr>
            <p:cNvSpPr txBox="1"/>
            <p:nvPr/>
          </p:nvSpPr>
          <p:spPr bwMode="auto">
            <a:xfrm>
              <a:off x="3352800" y="3102663"/>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32" name="グループ化 31">
            <a:extLst>
              <a:ext uri="{FF2B5EF4-FFF2-40B4-BE49-F238E27FC236}">
                <a16:creationId xmlns:a16="http://schemas.microsoft.com/office/drawing/2014/main" id="{E458482A-3EB8-97C9-CC09-AD37049EA877}"/>
              </a:ext>
            </a:extLst>
          </p:cNvPr>
          <p:cNvGrpSpPr/>
          <p:nvPr/>
        </p:nvGrpSpPr>
        <p:grpSpPr>
          <a:xfrm>
            <a:off x="3892345" y="2171785"/>
            <a:ext cx="1310143" cy="374650"/>
            <a:chOff x="3885406" y="2166229"/>
            <a:chExt cx="1310143" cy="374650"/>
          </a:xfrm>
        </p:grpSpPr>
        <p:sp>
          <p:nvSpPr>
            <p:cNvPr id="88" name="テキスト ボックス 7">
              <a:extLst>
                <a:ext uri="{FF2B5EF4-FFF2-40B4-BE49-F238E27FC236}">
                  <a16:creationId xmlns:a16="http://schemas.microsoft.com/office/drawing/2014/main" id="{923B5489-D2A3-DF30-7DCB-404378BABA18}"/>
                </a:ext>
              </a:extLst>
            </p:cNvPr>
            <p:cNvSpPr txBox="1"/>
            <p:nvPr/>
          </p:nvSpPr>
          <p:spPr bwMode="auto">
            <a:xfrm>
              <a:off x="3885406" y="2166229"/>
              <a:ext cx="760412" cy="374650"/>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物質</a:t>
              </a:r>
              <a:r>
                <a:rPr lang="en-US" altLang="ja-JP" sz="900" b="1" dirty="0">
                  <a:solidFill>
                    <a:schemeClr val="bg1"/>
                  </a:solidFill>
                  <a:latin typeface="Meiryo UI" panose="020B0604030504040204" pitchFamily="50" charset="-128"/>
                  <a:ea typeface="Meiryo UI" panose="020B0604030504040204" pitchFamily="50" charset="-128"/>
                </a:rPr>
                <a:t>D</a:t>
              </a:r>
              <a:r>
                <a:rPr lang="ja-JP" altLang="en-US" sz="900" b="1" dirty="0">
                  <a:solidFill>
                    <a:schemeClr val="bg1"/>
                  </a:solidFill>
                  <a:latin typeface="Meiryo UI" panose="020B0604030504040204" pitchFamily="50" charset="-128"/>
                  <a:ea typeface="Meiryo UI" panose="020B0604030504040204" pitchFamily="50" charset="-128"/>
                </a:rPr>
                <a:t>製造</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en-US" altLang="ja-JP" sz="900" b="1" dirty="0">
                  <a:solidFill>
                    <a:schemeClr val="bg1"/>
                  </a:solidFill>
                  <a:latin typeface="Meiryo UI" panose="020B0604030504040204" pitchFamily="50" charset="-128"/>
                  <a:ea typeface="Meiryo UI" panose="020B0604030504040204" pitchFamily="50" charset="-128"/>
                </a:rPr>
                <a:t>[</a:t>
              </a:r>
              <a:r>
                <a:rPr lang="ja-JP" altLang="en-US" sz="900" b="1" dirty="0">
                  <a:solidFill>
                    <a:schemeClr val="bg1"/>
                  </a:solidFill>
                  <a:latin typeface="Meiryo UI" panose="020B0604030504040204" pitchFamily="50" charset="-128"/>
                  <a:ea typeface="Meiryo UI" panose="020B0604030504040204" pitchFamily="50" charset="-128"/>
                </a:rPr>
                <a:t>日本</a:t>
              </a:r>
              <a:r>
                <a:rPr lang="en-US" altLang="ja-JP" sz="900" b="1" dirty="0">
                  <a:solidFill>
                    <a:schemeClr val="bg1"/>
                  </a:solidFill>
                  <a:latin typeface="Meiryo UI" panose="020B0604030504040204" pitchFamily="50" charset="-128"/>
                  <a:ea typeface="Meiryo UI" panose="020B0604030504040204" pitchFamily="50" charset="-128"/>
                </a:rPr>
                <a:t>]</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127" name="テキスト ボックス 98">
              <a:extLst>
                <a:ext uri="{FF2B5EF4-FFF2-40B4-BE49-F238E27FC236}">
                  <a16:creationId xmlns:a16="http://schemas.microsoft.com/office/drawing/2014/main" id="{6A0241C4-03E1-64DC-3307-DD92E692CE4C}"/>
                </a:ext>
              </a:extLst>
            </p:cNvPr>
            <p:cNvSpPr txBox="1"/>
            <p:nvPr/>
          </p:nvSpPr>
          <p:spPr bwMode="auto">
            <a:xfrm>
              <a:off x="4781549" y="2238354"/>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sp>
        <p:nvSpPr>
          <p:cNvPr id="91" name="テキスト ボックス 10">
            <a:extLst>
              <a:ext uri="{FF2B5EF4-FFF2-40B4-BE49-F238E27FC236}">
                <a16:creationId xmlns:a16="http://schemas.microsoft.com/office/drawing/2014/main" id="{73DD2335-FD51-5598-4381-9C944607ABED}"/>
              </a:ext>
            </a:extLst>
          </p:cNvPr>
          <p:cNvSpPr txBox="1"/>
          <p:nvPr/>
        </p:nvSpPr>
        <p:spPr bwMode="auto">
          <a:xfrm>
            <a:off x="4997448" y="2691125"/>
            <a:ext cx="538559" cy="3693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重合</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en-US" altLang="ja-JP" sz="900" b="1" dirty="0">
                <a:solidFill>
                  <a:schemeClr val="bg1"/>
                </a:solidFill>
                <a:latin typeface="Meiryo UI" panose="020B0604030504040204" pitchFamily="50" charset="-128"/>
                <a:ea typeface="Meiryo UI" panose="020B0604030504040204" pitchFamily="50" charset="-128"/>
              </a:rPr>
              <a:t>[</a:t>
            </a:r>
            <a:r>
              <a:rPr lang="ja-JP" altLang="en-US" sz="900" b="1" dirty="0">
                <a:solidFill>
                  <a:schemeClr val="bg1"/>
                </a:solidFill>
                <a:latin typeface="Meiryo UI" panose="020B0604030504040204" pitchFamily="50" charset="-128"/>
                <a:ea typeface="Meiryo UI" panose="020B0604030504040204" pitchFamily="50" charset="-128"/>
              </a:rPr>
              <a:t>日本</a:t>
            </a:r>
            <a:r>
              <a:rPr lang="en-US" altLang="ja-JP" sz="900" b="1" dirty="0">
                <a:solidFill>
                  <a:schemeClr val="bg1"/>
                </a:solidFill>
                <a:latin typeface="Meiryo UI" panose="020B0604030504040204" pitchFamily="50" charset="-128"/>
                <a:ea typeface="Meiryo UI" panose="020B0604030504040204" pitchFamily="50" charset="-128"/>
              </a:rPr>
              <a:t>]</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92" name="テキスト ボックス 11">
            <a:extLst>
              <a:ext uri="{FF2B5EF4-FFF2-40B4-BE49-F238E27FC236}">
                <a16:creationId xmlns:a16="http://schemas.microsoft.com/office/drawing/2014/main" id="{B8021EF2-1AF8-D9A7-928B-7176D923515A}"/>
              </a:ext>
            </a:extLst>
          </p:cNvPr>
          <p:cNvSpPr txBox="1"/>
          <p:nvPr/>
        </p:nvSpPr>
        <p:spPr bwMode="auto">
          <a:xfrm>
            <a:off x="6196251" y="2689260"/>
            <a:ext cx="695325" cy="373062"/>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製品製造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3" name="テキスト ボックス 12">
            <a:extLst>
              <a:ext uri="{FF2B5EF4-FFF2-40B4-BE49-F238E27FC236}">
                <a16:creationId xmlns:a16="http://schemas.microsoft.com/office/drawing/2014/main" id="{6329C35E-BFCC-36FE-C139-F776E8AEF6FB}"/>
              </a:ext>
            </a:extLst>
          </p:cNvPr>
          <p:cNvSpPr txBox="1"/>
          <p:nvPr/>
        </p:nvSpPr>
        <p:spPr bwMode="auto">
          <a:xfrm>
            <a:off x="7018938" y="2688466"/>
            <a:ext cx="652462" cy="37465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4" name="テキスト ボックス 13">
            <a:extLst>
              <a:ext uri="{FF2B5EF4-FFF2-40B4-BE49-F238E27FC236}">
                <a16:creationId xmlns:a16="http://schemas.microsoft.com/office/drawing/2014/main" id="{A6C4D5FD-3D75-A576-7DA2-A0743ACD533C}"/>
              </a:ext>
            </a:extLst>
          </p:cNvPr>
          <p:cNvSpPr txBox="1"/>
          <p:nvPr/>
        </p:nvSpPr>
        <p:spPr bwMode="auto">
          <a:xfrm>
            <a:off x="7798762" y="2688466"/>
            <a:ext cx="596900" cy="37465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28" name="テキスト ボックス 151">
            <a:extLst>
              <a:ext uri="{FF2B5EF4-FFF2-40B4-BE49-F238E27FC236}">
                <a16:creationId xmlns:a16="http://schemas.microsoft.com/office/drawing/2014/main" id="{AE23A4CC-7175-6BCF-3637-34AEF44B8AEB}"/>
              </a:ext>
            </a:extLst>
          </p:cNvPr>
          <p:cNvSpPr txBox="1"/>
          <p:nvPr/>
        </p:nvSpPr>
        <p:spPr bwMode="auto">
          <a:xfrm>
            <a:off x="5658901" y="2760375"/>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nvGrpSpPr>
          <p:cNvPr id="27730" name="グループ化 27729">
            <a:extLst>
              <a:ext uri="{FF2B5EF4-FFF2-40B4-BE49-F238E27FC236}">
                <a16:creationId xmlns:a16="http://schemas.microsoft.com/office/drawing/2014/main" id="{2C02A4C0-30C8-F3DC-6A65-52516EEE329F}"/>
              </a:ext>
            </a:extLst>
          </p:cNvPr>
          <p:cNvGrpSpPr/>
          <p:nvPr/>
        </p:nvGrpSpPr>
        <p:grpSpPr>
          <a:xfrm>
            <a:off x="8712592" y="2305801"/>
            <a:ext cx="1250558" cy="373063"/>
            <a:chOff x="8536550" y="2100263"/>
            <a:chExt cx="1250558" cy="373063"/>
          </a:xfrm>
        </p:grpSpPr>
        <p:sp>
          <p:nvSpPr>
            <p:cNvPr id="95" name="テキスト ボックス 14">
              <a:extLst>
                <a:ext uri="{FF2B5EF4-FFF2-40B4-BE49-F238E27FC236}">
                  <a16:creationId xmlns:a16="http://schemas.microsoft.com/office/drawing/2014/main" id="{A7472D80-77E1-C7BE-291B-3B3D8A740535}"/>
                </a:ext>
              </a:extLst>
            </p:cNvPr>
            <p:cNvSpPr txBox="1"/>
            <p:nvPr/>
          </p:nvSpPr>
          <p:spPr bwMode="auto">
            <a:xfrm>
              <a:off x="9098354" y="2100263"/>
              <a:ext cx="688754" cy="3730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30" name="テキスト ボックス 155">
              <a:extLst>
                <a:ext uri="{FF2B5EF4-FFF2-40B4-BE49-F238E27FC236}">
                  <a16:creationId xmlns:a16="http://schemas.microsoft.com/office/drawing/2014/main" id="{9CF601BC-BC5F-EE0F-C0F8-355C428CF21D}"/>
                </a:ext>
              </a:extLst>
            </p:cNvPr>
            <p:cNvSpPr txBox="1"/>
            <p:nvPr/>
          </p:nvSpPr>
          <p:spPr bwMode="auto">
            <a:xfrm>
              <a:off x="8536550" y="2171594"/>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grpSp>
      <p:grpSp>
        <p:nvGrpSpPr>
          <p:cNvPr id="27732" name="グループ化 27731">
            <a:extLst>
              <a:ext uri="{FF2B5EF4-FFF2-40B4-BE49-F238E27FC236}">
                <a16:creationId xmlns:a16="http://schemas.microsoft.com/office/drawing/2014/main" id="{10E58A9F-F4A6-258A-A715-D6FD45CF3378}"/>
              </a:ext>
            </a:extLst>
          </p:cNvPr>
          <p:cNvGrpSpPr/>
          <p:nvPr/>
        </p:nvGrpSpPr>
        <p:grpSpPr>
          <a:xfrm>
            <a:off x="8712592" y="3199136"/>
            <a:ext cx="1249407" cy="374650"/>
            <a:chOff x="8620127" y="2919413"/>
            <a:chExt cx="1196485" cy="374650"/>
          </a:xfrm>
        </p:grpSpPr>
        <p:sp>
          <p:nvSpPr>
            <p:cNvPr id="96" name="テキスト ボックス 15">
              <a:extLst>
                <a:ext uri="{FF2B5EF4-FFF2-40B4-BE49-F238E27FC236}">
                  <a16:creationId xmlns:a16="http://schemas.microsoft.com/office/drawing/2014/main" id="{8E7E72F8-2D81-B056-59BC-BAA957CBD4CB}"/>
                </a:ext>
              </a:extLst>
            </p:cNvPr>
            <p:cNvSpPr txBox="1"/>
            <p:nvPr/>
          </p:nvSpPr>
          <p:spPr bwMode="auto">
            <a:xfrm>
              <a:off x="9158137" y="2919413"/>
              <a:ext cx="658475" cy="37465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リサイクル</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31" name="テキスト ボックス 156">
              <a:extLst>
                <a:ext uri="{FF2B5EF4-FFF2-40B4-BE49-F238E27FC236}">
                  <a16:creationId xmlns:a16="http://schemas.microsoft.com/office/drawing/2014/main" id="{1682393E-50C0-E740-BDE6-5177FF952D1B}"/>
                </a:ext>
              </a:extLst>
            </p:cNvPr>
            <p:cNvSpPr txBox="1"/>
            <p:nvPr/>
          </p:nvSpPr>
          <p:spPr bwMode="auto">
            <a:xfrm>
              <a:off x="8620127" y="2991538"/>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grpSp>
      <p:grpSp>
        <p:nvGrpSpPr>
          <p:cNvPr id="27663" name="グループ化 133">
            <a:extLst>
              <a:ext uri="{FF2B5EF4-FFF2-40B4-BE49-F238E27FC236}">
                <a16:creationId xmlns:a16="http://schemas.microsoft.com/office/drawing/2014/main" id="{0DD43C8A-F6C6-0C0D-958C-9C28B08F7427}"/>
              </a:ext>
            </a:extLst>
          </p:cNvPr>
          <p:cNvGrpSpPr>
            <a:grpSpLocks noChangeAspect="1"/>
          </p:cNvGrpSpPr>
          <p:nvPr/>
        </p:nvGrpSpPr>
        <p:grpSpPr bwMode="auto">
          <a:xfrm>
            <a:off x="242888" y="4329113"/>
            <a:ext cx="9759739" cy="2581274"/>
            <a:chOff x="-797498" y="3783337"/>
            <a:chExt cx="11443192" cy="3026679"/>
          </a:xfrm>
        </p:grpSpPr>
        <p:sp>
          <p:nvSpPr>
            <p:cNvPr id="135" name="正方形/長方形 134">
              <a:extLst>
                <a:ext uri="{FF2B5EF4-FFF2-40B4-BE49-F238E27FC236}">
                  <a16:creationId xmlns:a16="http://schemas.microsoft.com/office/drawing/2014/main" id="{589A2351-D602-D75F-E8D1-4006CE9F210F}"/>
                </a:ext>
              </a:extLst>
            </p:cNvPr>
            <p:cNvSpPr/>
            <p:nvPr/>
          </p:nvSpPr>
          <p:spPr>
            <a:xfrm>
              <a:off x="8957268" y="3960173"/>
              <a:ext cx="1688426" cy="2323061"/>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36" name="正方形/長方形 135">
              <a:extLst>
                <a:ext uri="{FF2B5EF4-FFF2-40B4-BE49-F238E27FC236}">
                  <a16:creationId xmlns:a16="http://schemas.microsoft.com/office/drawing/2014/main" id="{831819A5-1889-6F02-B751-D1A7D40A8D45}"/>
                </a:ext>
              </a:extLst>
            </p:cNvPr>
            <p:cNvSpPr/>
            <p:nvPr/>
          </p:nvSpPr>
          <p:spPr>
            <a:xfrm>
              <a:off x="-350779" y="3960173"/>
              <a:ext cx="6468111" cy="2302584"/>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37" name="正方形/長方形 136">
              <a:extLst>
                <a:ext uri="{FF2B5EF4-FFF2-40B4-BE49-F238E27FC236}">
                  <a16:creationId xmlns:a16="http://schemas.microsoft.com/office/drawing/2014/main" id="{EB265FE6-2E1D-0510-E638-FC91F5DB4BDD}"/>
                </a:ext>
              </a:extLst>
            </p:cNvPr>
            <p:cNvSpPr/>
            <p:nvPr/>
          </p:nvSpPr>
          <p:spPr>
            <a:xfrm>
              <a:off x="6459816" y="3783337"/>
              <a:ext cx="2334104" cy="1005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138" name="テキスト ボックス 105">
              <a:extLst>
                <a:ext uri="{FF2B5EF4-FFF2-40B4-BE49-F238E27FC236}">
                  <a16:creationId xmlns:a16="http://schemas.microsoft.com/office/drawing/2014/main" id="{842AA33C-0D5D-4571-FD63-06F1393D51EA}"/>
                </a:ext>
              </a:extLst>
            </p:cNvPr>
            <p:cNvSpPr txBox="1"/>
            <p:nvPr/>
          </p:nvSpPr>
          <p:spPr>
            <a:xfrm>
              <a:off x="-797498" y="3917360"/>
              <a:ext cx="622492" cy="2706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39" name="テキスト ボックス 106">
              <a:extLst>
                <a:ext uri="{FF2B5EF4-FFF2-40B4-BE49-F238E27FC236}">
                  <a16:creationId xmlns:a16="http://schemas.microsoft.com/office/drawing/2014/main" id="{5B42D95D-2B27-DE71-B2E7-14AA8D6A802F}"/>
                </a:ext>
              </a:extLst>
            </p:cNvPr>
            <p:cNvSpPr txBox="1"/>
            <p:nvPr/>
          </p:nvSpPr>
          <p:spPr>
            <a:xfrm>
              <a:off x="-282014" y="4349460"/>
              <a:ext cx="1341458"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ja-JP" sz="900" dirty="0">
                  <a:latin typeface="Meiryo UI" panose="020B0604030504040204" pitchFamily="50" charset="-128"/>
                  <a:ea typeface="Meiryo UI" panose="020B0604030504040204" pitchFamily="50" charset="-128"/>
                </a:rPr>
                <a:t>粗原料製造</a:t>
              </a:r>
            </a:p>
          </p:txBody>
        </p:sp>
        <p:sp>
          <p:nvSpPr>
            <p:cNvPr id="140" name="テキスト ボックス 107">
              <a:extLst>
                <a:ext uri="{FF2B5EF4-FFF2-40B4-BE49-F238E27FC236}">
                  <a16:creationId xmlns:a16="http://schemas.microsoft.com/office/drawing/2014/main" id="{F05B482D-6C60-C8A8-3290-733E928A628E}"/>
                </a:ext>
              </a:extLst>
            </p:cNvPr>
            <p:cNvSpPr txBox="1"/>
            <p:nvPr/>
          </p:nvSpPr>
          <p:spPr>
            <a:xfrm>
              <a:off x="1828937" y="4429501"/>
              <a:ext cx="885992" cy="26990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C</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p:txBody>
        </p:sp>
        <p:sp>
          <p:nvSpPr>
            <p:cNvPr id="141" name="テキスト ボックス 108">
              <a:extLst>
                <a:ext uri="{FF2B5EF4-FFF2-40B4-BE49-F238E27FC236}">
                  <a16:creationId xmlns:a16="http://schemas.microsoft.com/office/drawing/2014/main" id="{44C3C1DA-6647-2E6D-1B45-D2329CDF6A43}"/>
                </a:ext>
              </a:extLst>
            </p:cNvPr>
            <p:cNvSpPr txBox="1"/>
            <p:nvPr/>
          </p:nvSpPr>
          <p:spPr>
            <a:xfrm>
              <a:off x="3484422" y="4349460"/>
              <a:ext cx="884131"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物質</a:t>
              </a:r>
              <a:r>
                <a:rPr lang="en-US" altLang="ja-JP" sz="900" dirty="0">
                  <a:solidFill>
                    <a:sysClr val="windowText" lastClr="000000"/>
                  </a:solidFill>
                  <a:latin typeface="Meiryo UI" panose="020B0604030504040204" pitchFamily="50" charset="-128"/>
                  <a:ea typeface="Meiryo UI" panose="020B0604030504040204" pitchFamily="50" charset="-128"/>
                </a:rPr>
                <a:t>D</a:t>
              </a:r>
              <a:r>
                <a:rPr lang="ja-JP" altLang="en-US" sz="900" dirty="0">
                  <a:solidFill>
                    <a:sysClr val="windowText" lastClr="000000"/>
                  </a:solidFill>
                  <a:latin typeface="Meiryo UI" panose="020B0604030504040204" pitchFamily="50" charset="-128"/>
                  <a:ea typeface="Meiryo UI" panose="020B0604030504040204" pitchFamily="50" charset="-128"/>
                </a:rPr>
                <a:t>製造</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42" name="テキスト ボックス 109">
              <a:extLst>
                <a:ext uri="{FF2B5EF4-FFF2-40B4-BE49-F238E27FC236}">
                  <a16:creationId xmlns:a16="http://schemas.microsoft.com/office/drawing/2014/main" id="{ED120874-BF98-B2CB-F270-0B5B81C3AE9A}"/>
                </a:ext>
              </a:extLst>
            </p:cNvPr>
            <p:cNvSpPr txBox="1"/>
            <p:nvPr/>
          </p:nvSpPr>
          <p:spPr>
            <a:xfrm>
              <a:off x="-282013" y="5341352"/>
              <a:ext cx="1341457"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ja-JP" sz="900" dirty="0">
                  <a:latin typeface="Meiryo UI" panose="020B0604030504040204" pitchFamily="50" charset="-128"/>
                  <a:ea typeface="Meiryo UI" panose="020B0604030504040204" pitchFamily="50" charset="-128"/>
                </a:rPr>
                <a:t>粗原料製造</a:t>
              </a:r>
            </a:p>
          </p:txBody>
        </p:sp>
        <p:sp>
          <p:nvSpPr>
            <p:cNvPr id="143" name="テキスト ボックス 110">
              <a:extLst>
                <a:ext uri="{FF2B5EF4-FFF2-40B4-BE49-F238E27FC236}">
                  <a16:creationId xmlns:a16="http://schemas.microsoft.com/office/drawing/2014/main" id="{810DA007-A96E-7ECB-6690-53B97D2177EB}"/>
                </a:ext>
              </a:extLst>
            </p:cNvPr>
            <p:cNvSpPr txBox="1"/>
            <p:nvPr/>
          </p:nvSpPr>
          <p:spPr>
            <a:xfrm>
              <a:off x="1828937" y="5421394"/>
              <a:ext cx="885992" cy="26990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p:txBody>
        </p:sp>
        <p:sp>
          <p:nvSpPr>
            <p:cNvPr id="144" name="テキスト ボックス 111">
              <a:extLst>
                <a:ext uri="{FF2B5EF4-FFF2-40B4-BE49-F238E27FC236}">
                  <a16:creationId xmlns:a16="http://schemas.microsoft.com/office/drawing/2014/main" id="{729FB0D1-F215-B321-6D1F-C1FED74386D2}"/>
                </a:ext>
              </a:extLst>
            </p:cNvPr>
            <p:cNvSpPr txBox="1"/>
            <p:nvPr/>
          </p:nvSpPr>
          <p:spPr>
            <a:xfrm>
              <a:off x="4718510" y="4922531"/>
              <a:ext cx="673802" cy="43056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重合</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45" name="テキスト ボックス 112">
              <a:extLst>
                <a:ext uri="{FF2B5EF4-FFF2-40B4-BE49-F238E27FC236}">
                  <a16:creationId xmlns:a16="http://schemas.microsoft.com/office/drawing/2014/main" id="{AD6B43FC-9AF4-9928-B9CA-27CB7102B90E}"/>
                </a:ext>
              </a:extLst>
            </p:cNvPr>
            <p:cNvSpPr txBox="1"/>
            <p:nvPr/>
          </p:nvSpPr>
          <p:spPr>
            <a:xfrm>
              <a:off x="6180688" y="4918310"/>
              <a:ext cx="814646" cy="439004"/>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製品製造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46" name="テキスト ボックス 113">
              <a:extLst>
                <a:ext uri="{FF2B5EF4-FFF2-40B4-BE49-F238E27FC236}">
                  <a16:creationId xmlns:a16="http://schemas.microsoft.com/office/drawing/2014/main" id="{80BD5866-0A69-E2FB-A90F-EAEE36123C54}"/>
                </a:ext>
              </a:extLst>
            </p:cNvPr>
            <p:cNvSpPr txBox="1"/>
            <p:nvPr/>
          </p:nvSpPr>
          <p:spPr>
            <a:xfrm>
              <a:off x="7146103" y="4918310"/>
              <a:ext cx="763994" cy="439004"/>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47" name="テキスト ボックス 114">
              <a:extLst>
                <a:ext uri="{FF2B5EF4-FFF2-40B4-BE49-F238E27FC236}">
                  <a16:creationId xmlns:a16="http://schemas.microsoft.com/office/drawing/2014/main" id="{356043AB-9E5C-E49A-411F-D4052C309D6C}"/>
                </a:ext>
              </a:extLst>
            </p:cNvPr>
            <p:cNvSpPr txBox="1"/>
            <p:nvPr/>
          </p:nvSpPr>
          <p:spPr>
            <a:xfrm>
              <a:off x="8060865" y="4918310"/>
              <a:ext cx="700680" cy="439004"/>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cxnSp>
          <p:nvCxnSpPr>
            <p:cNvPr id="148" name="直線矢印コネクタ 147">
              <a:extLst>
                <a:ext uri="{FF2B5EF4-FFF2-40B4-BE49-F238E27FC236}">
                  <a16:creationId xmlns:a16="http://schemas.microsoft.com/office/drawing/2014/main" id="{88E03251-EABE-C948-8BE8-ED8B109BC591}"/>
                </a:ext>
              </a:extLst>
            </p:cNvPr>
            <p:cNvCxnSpPr>
              <a:cxnSpLocks/>
              <a:stCxn id="163" idx="3"/>
              <a:endCxn id="140" idx="1"/>
            </p:cNvCxnSpPr>
            <p:nvPr/>
          </p:nvCxnSpPr>
          <p:spPr>
            <a:xfrm>
              <a:off x="1689006" y="4564455"/>
              <a:ext cx="1399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9" name="直線矢印コネクタ 148">
              <a:extLst>
                <a:ext uri="{FF2B5EF4-FFF2-40B4-BE49-F238E27FC236}">
                  <a16:creationId xmlns:a16="http://schemas.microsoft.com/office/drawing/2014/main" id="{A8CA8425-EF4B-A61F-DE06-4AD094EEDB87}"/>
                </a:ext>
              </a:extLst>
            </p:cNvPr>
            <p:cNvCxnSpPr>
              <a:cxnSpLocks/>
              <a:stCxn id="166" idx="3"/>
              <a:endCxn id="143" idx="1"/>
            </p:cNvCxnSpPr>
            <p:nvPr/>
          </p:nvCxnSpPr>
          <p:spPr>
            <a:xfrm>
              <a:off x="1689006" y="5556346"/>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0" name="直線矢印コネクタ 149">
              <a:extLst>
                <a:ext uri="{FF2B5EF4-FFF2-40B4-BE49-F238E27FC236}">
                  <a16:creationId xmlns:a16="http://schemas.microsoft.com/office/drawing/2014/main" id="{CD7D4C4E-B538-C00C-88B8-75556F2956CF}"/>
                </a:ext>
              </a:extLst>
            </p:cNvPr>
            <p:cNvCxnSpPr>
              <a:stCxn id="145" idx="3"/>
              <a:endCxn id="146" idx="1"/>
            </p:cNvCxnSpPr>
            <p:nvPr/>
          </p:nvCxnSpPr>
          <p:spPr>
            <a:xfrm>
              <a:off x="6995334" y="5137812"/>
              <a:ext cx="15076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1" name="直線矢印コネクタ 150">
              <a:extLst>
                <a:ext uri="{FF2B5EF4-FFF2-40B4-BE49-F238E27FC236}">
                  <a16:creationId xmlns:a16="http://schemas.microsoft.com/office/drawing/2014/main" id="{042A555C-72D3-CD99-7FE9-86F4A360C21F}"/>
                </a:ext>
              </a:extLst>
            </p:cNvPr>
            <p:cNvCxnSpPr>
              <a:stCxn id="146" idx="3"/>
              <a:endCxn id="147" idx="1"/>
            </p:cNvCxnSpPr>
            <p:nvPr/>
          </p:nvCxnSpPr>
          <p:spPr>
            <a:xfrm>
              <a:off x="7910098" y="5137812"/>
              <a:ext cx="15076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2" name="右中かっこ 151">
              <a:extLst>
                <a:ext uri="{FF2B5EF4-FFF2-40B4-BE49-F238E27FC236}">
                  <a16:creationId xmlns:a16="http://schemas.microsoft.com/office/drawing/2014/main" id="{3D711202-4FC8-D3A0-4D34-5606529C2104}"/>
                </a:ext>
              </a:extLst>
            </p:cNvPr>
            <p:cNvSpPr/>
            <p:nvPr/>
          </p:nvSpPr>
          <p:spPr>
            <a:xfrm rot="5400000">
              <a:off x="2745646" y="3146094"/>
              <a:ext cx="256644" cy="648672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3" name="テキスト ボックス 125">
              <a:extLst>
                <a:ext uri="{FF2B5EF4-FFF2-40B4-BE49-F238E27FC236}">
                  <a16:creationId xmlns:a16="http://schemas.microsoft.com/office/drawing/2014/main" id="{FEA6E16F-DF48-C191-2A0C-DF6855A93F7A}"/>
                </a:ext>
              </a:extLst>
            </p:cNvPr>
            <p:cNvSpPr txBox="1"/>
            <p:nvPr/>
          </p:nvSpPr>
          <p:spPr>
            <a:xfrm>
              <a:off x="2230881" y="6541971"/>
              <a:ext cx="1222893" cy="268045"/>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54" name="右中かっこ 153">
              <a:extLst>
                <a:ext uri="{FF2B5EF4-FFF2-40B4-BE49-F238E27FC236}">
                  <a16:creationId xmlns:a16="http://schemas.microsoft.com/office/drawing/2014/main" id="{09D5367F-2344-95D8-ACEF-3EF7570B1918}"/>
                </a:ext>
              </a:extLst>
            </p:cNvPr>
            <p:cNvSpPr/>
            <p:nvPr/>
          </p:nvSpPr>
          <p:spPr>
            <a:xfrm rot="5400000">
              <a:off x="6484003" y="5946338"/>
              <a:ext cx="243847" cy="89902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5" name="右中かっこ 154">
              <a:extLst>
                <a:ext uri="{FF2B5EF4-FFF2-40B4-BE49-F238E27FC236}">
                  <a16:creationId xmlns:a16="http://schemas.microsoft.com/office/drawing/2014/main" id="{2F3ACC74-1777-3F02-FFFA-1F5CB296E9F7}"/>
                </a:ext>
              </a:extLst>
            </p:cNvPr>
            <p:cNvSpPr/>
            <p:nvPr/>
          </p:nvSpPr>
          <p:spPr>
            <a:xfrm rot="5400000">
              <a:off x="7430492" y="5971467"/>
              <a:ext cx="247570" cy="8822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6" name="右中かっこ 155">
              <a:extLst>
                <a:ext uri="{FF2B5EF4-FFF2-40B4-BE49-F238E27FC236}">
                  <a16:creationId xmlns:a16="http://schemas.microsoft.com/office/drawing/2014/main" id="{C59D872B-6533-27EC-FF90-9022CF172F17}"/>
                </a:ext>
              </a:extLst>
            </p:cNvPr>
            <p:cNvSpPr/>
            <p:nvPr/>
          </p:nvSpPr>
          <p:spPr>
            <a:xfrm rot="5400000">
              <a:off x="8283911" y="6041267"/>
              <a:ext cx="243846" cy="727781"/>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7" name="右中かっこ 156">
              <a:extLst>
                <a:ext uri="{FF2B5EF4-FFF2-40B4-BE49-F238E27FC236}">
                  <a16:creationId xmlns:a16="http://schemas.microsoft.com/office/drawing/2014/main" id="{FA6E2F4D-EBE8-AB23-2324-4D48C6C114D0}"/>
                </a:ext>
              </a:extLst>
            </p:cNvPr>
            <p:cNvSpPr/>
            <p:nvPr/>
          </p:nvSpPr>
          <p:spPr>
            <a:xfrm rot="5400000">
              <a:off x="9703745" y="5553958"/>
              <a:ext cx="190330" cy="1693559"/>
            </a:xfrm>
            <a:prstGeom prst="rightBrace">
              <a:avLst>
                <a:gd name="adj1" fmla="val 8333"/>
                <a:gd name="adj2" fmla="val 50436"/>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8" name="テキスト ボックス 130">
              <a:extLst>
                <a:ext uri="{FF2B5EF4-FFF2-40B4-BE49-F238E27FC236}">
                  <a16:creationId xmlns:a16="http://schemas.microsoft.com/office/drawing/2014/main" id="{E7E343F9-FB64-8E8F-63E4-D2E5DC1EB9DB}"/>
                </a:ext>
              </a:extLst>
            </p:cNvPr>
            <p:cNvSpPr txBox="1"/>
            <p:nvPr/>
          </p:nvSpPr>
          <p:spPr>
            <a:xfrm>
              <a:off x="6288574" y="6495902"/>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生産</a:t>
              </a:r>
            </a:p>
          </p:txBody>
        </p:sp>
        <p:sp>
          <p:nvSpPr>
            <p:cNvPr id="159" name="テキスト ボックス 131">
              <a:extLst>
                <a:ext uri="{FF2B5EF4-FFF2-40B4-BE49-F238E27FC236}">
                  <a16:creationId xmlns:a16="http://schemas.microsoft.com/office/drawing/2014/main" id="{75BD4903-53B6-7747-629B-2C27297375F4}"/>
                </a:ext>
              </a:extLst>
            </p:cNvPr>
            <p:cNvSpPr txBox="1"/>
            <p:nvPr/>
          </p:nvSpPr>
          <p:spPr>
            <a:xfrm>
              <a:off x="7392342" y="6495902"/>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流通</a:t>
              </a:r>
            </a:p>
          </p:txBody>
        </p:sp>
        <p:sp>
          <p:nvSpPr>
            <p:cNvPr id="160" name="テキスト ボックス 132">
              <a:extLst>
                <a:ext uri="{FF2B5EF4-FFF2-40B4-BE49-F238E27FC236}">
                  <a16:creationId xmlns:a16="http://schemas.microsoft.com/office/drawing/2014/main" id="{E26C4817-24CC-3404-BBE4-D4D5285CE659}"/>
                </a:ext>
              </a:extLst>
            </p:cNvPr>
            <p:cNvSpPr txBox="1"/>
            <p:nvPr/>
          </p:nvSpPr>
          <p:spPr>
            <a:xfrm>
              <a:off x="8272431" y="6495903"/>
              <a:ext cx="483945" cy="269906"/>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使用</a:t>
              </a:r>
            </a:p>
          </p:txBody>
        </p:sp>
        <p:sp>
          <p:nvSpPr>
            <p:cNvPr id="161" name="テキスト ボックス 133">
              <a:extLst>
                <a:ext uri="{FF2B5EF4-FFF2-40B4-BE49-F238E27FC236}">
                  <a16:creationId xmlns:a16="http://schemas.microsoft.com/office/drawing/2014/main" id="{A966ED68-36D9-1D67-9C33-04224365BD13}"/>
                </a:ext>
              </a:extLst>
            </p:cNvPr>
            <p:cNvSpPr txBox="1"/>
            <p:nvPr/>
          </p:nvSpPr>
          <p:spPr>
            <a:xfrm>
              <a:off x="8800662" y="6496833"/>
              <a:ext cx="1505814" cy="268045"/>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廃棄・リサイクル</a:t>
              </a:r>
            </a:p>
          </p:txBody>
        </p:sp>
        <p:sp>
          <p:nvSpPr>
            <p:cNvPr id="163" name="テキスト ボックス 135">
              <a:extLst>
                <a:ext uri="{FF2B5EF4-FFF2-40B4-BE49-F238E27FC236}">
                  <a16:creationId xmlns:a16="http://schemas.microsoft.com/office/drawing/2014/main" id="{68AE2741-F840-3378-9EBA-E9A529079D1B}"/>
                </a:ext>
              </a:extLst>
            </p:cNvPr>
            <p:cNvSpPr txBox="1"/>
            <p:nvPr/>
          </p:nvSpPr>
          <p:spPr>
            <a:xfrm>
              <a:off x="1199375" y="4429124"/>
              <a:ext cx="489632" cy="2706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4" name="直線矢印コネクタ 163">
              <a:extLst>
                <a:ext uri="{FF2B5EF4-FFF2-40B4-BE49-F238E27FC236}">
                  <a16:creationId xmlns:a16="http://schemas.microsoft.com/office/drawing/2014/main" id="{48528776-3AD3-40B6-584A-3804A8BFC6A3}"/>
                </a:ext>
              </a:extLst>
            </p:cNvPr>
            <p:cNvCxnSpPr>
              <a:cxnSpLocks/>
              <a:stCxn id="139" idx="3"/>
              <a:endCxn id="163" idx="1"/>
            </p:cNvCxnSpPr>
            <p:nvPr/>
          </p:nvCxnSpPr>
          <p:spPr>
            <a:xfrm flipV="1">
              <a:off x="1059444" y="4564455"/>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5" name="直線矢印コネクタ 164">
              <a:extLst>
                <a:ext uri="{FF2B5EF4-FFF2-40B4-BE49-F238E27FC236}">
                  <a16:creationId xmlns:a16="http://schemas.microsoft.com/office/drawing/2014/main" id="{87BD4D13-385E-C17E-6EB6-0A70D0FD3D4A}"/>
                </a:ext>
              </a:extLst>
            </p:cNvPr>
            <p:cNvCxnSpPr>
              <a:cxnSpLocks/>
              <a:stCxn id="142" idx="3"/>
              <a:endCxn id="166" idx="1"/>
            </p:cNvCxnSpPr>
            <p:nvPr/>
          </p:nvCxnSpPr>
          <p:spPr>
            <a:xfrm>
              <a:off x="1059444" y="5556346"/>
              <a:ext cx="1399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6" name="テキスト ボックス 138">
              <a:extLst>
                <a:ext uri="{FF2B5EF4-FFF2-40B4-BE49-F238E27FC236}">
                  <a16:creationId xmlns:a16="http://schemas.microsoft.com/office/drawing/2014/main" id="{91FF3507-463B-DAE9-57B0-4FDB9F7BB00C}"/>
                </a:ext>
              </a:extLst>
            </p:cNvPr>
            <p:cNvSpPr txBox="1"/>
            <p:nvPr/>
          </p:nvSpPr>
          <p:spPr>
            <a:xfrm>
              <a:off x="1199375" y="5421268"/>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7" name="直線矢印コネクタ 166">
              <a:extLst>
                <a:ext uri="{FF2B5EF4-FFF2-40B4-BE49-F238E27FC236}">
                  <a16:creationId xmlns:a16="http://schemas.microsoft.com/office/drawing/2014/main" id="{0D88C7D9-503E-4D8E-C0DE-4729889A154E}"/>
                </a:ext>
              </a:extLst>
            </p:cNvPr>
            <p:cNvCxnSpPr>
              <a:cxnSpLocks/>
              <a:stCxn id="140" idx="3"/>
              <a:endCxn id="169" idx="1"/>
            </p:cNvCxnSpPr>
            <p:nvPr/>
          </p:nvCxnSpPr>
          <p:spPr>
            <a:xfrm>
              <a:off x="2714929" y="4564455"/>
              <a:ext cx="1399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8" name="直線矢印コネクタ 167">
              <a:extLst>
                <a:ext uri="{FF2B5EF4-FFF2-40B4-BE49-F238E27FC236}">
                  <a16:creationId xmlns:a16="http://schemas.microsoft.com/office/drawing/2014/main" id="{FDA14D11-782F-F20D-4928-6D7BD42F9A28}"/>
                </a:ext>
              </a:extLst>
            </p:cNvPr>
            <p:cNvCxnSpPr>
              <a:cxnSpLocks/>
              <a:stCxn id="143" idx="3"/>
              <a:endCxn id="178" idx="1"/>
            </p:cNvCxnSpPr>
            <p:nvPr/>
          </p:nvCxnSpPr>
          <p:spPr>
            <a:xfrm flipV="1">
              <a:off x="2714929" y="5556346"/>
              <a:ext cx="134486"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9" name="テキスト ボックス 141">
              <a:extLst>
                <a:ext uri="{FF2B5EF4-FFF2-40B4-BE49-F238E27FC236}">
                  <a16:creationId xmlns:a16="http://schemas.microsoft.com/office/drawing/2014/main" id="{AFC8BFEE-07A3-32AE-AD90-5B3ABB18AA07}"/>
                </a:ext>
              </a:extLst>
            </p:cNvPr>
            <p:cNvSpPr txBox="1"/>
            <p:nvPr/>
          </p:nvSpPr>
          <p:spPr>
            <a:xfrm>
              <a:off x="2854860" y="4429377"/>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0" name="直線矢印コネクタ 169">
              <a:extLst>
                <a:ext uri="{FF2B5EF4-FFF2-40B4-BE49-F238E27FC236}">
                  <a16:creationId xmlns:a16="http://schemas.microsoft.com/office/drawing/2014/main" id="{6DC696E8-CE05-8715-EE57-59692206150E}"/>
                </a:ext>
              </a:extLst>
            </p:cNvPr>
            <p:cNvCxnSpPr>
              <a:cxnSpLocks/>
              <a:stCxn id="169" idx="3"/>
              <a:endCxn id="141" idx="1"/>
            </p:cNvCxnSpPr>
            <p:nvPr/>
          </p:nvCxnSpPr>
          <p:spPr>
            <a:xfrm>
              <a:off x="3344491" y="4564455"/>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1" name="直線矢印コネクタ 170">
              <a:extLst>
                <a:ext uri="{FF2B5EF4-FFF2-40B4-BE49-F238E27FC236}">
                  <a16:creationId xmlns:a16="http://schemas.microsoft.com/office/drawing/2014/main" id="{814A6DE5-539D-0354-D303-C04FEB2FA13B}"/>
                </a:ext>
              </a:extLst>
            </p:cNvPr>
            <p:cNvCxnSpPr>
              <a:cxnSpLocks/>
              <a:stCxn id="141" idx="3"/>
              <a:endCxn id="172" idx="1"/>
            </p:cNvCxnSpPr>
            <p:nvPr/>
          </p:nvCxnSpPr>
          <p:spPr>
            <a:xfrm flipV="1">
              <a:off x="4368553" y="4564455"/>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2" name="テキスト ボックス 145">
              <a:extLst>
                <a:ext uri="{FF2B5EF4-FFF2-40B4-BE49-F238E27FC236}">
                  <a16:creationId xmlns:a16="http://schemas.microsoft.com/office/drawing/2014/main" id="{F1D3D1C2-BF33-3510-BF51-856C16BD8847}"/>
                </a:ext>
              </a:extLst>
            </p:cNvPr>
            <p:cNvSpPr txBox="1"/>
            <p:nvPr/>
          </p:nvSpPr>
          <p:spPr>
            <a:xfrm>
              <a:off x="4508484" y="4429377"/>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3" name="カギ線コネクタ 147">
              <a:extLst>
                <a:ext uri="{FF2B5EF4-FFF2-40B4-BE49-F238E27FC236}">
                  <a16:creationId xmlns:a16="http://schemas.microsoft.com/office/drawing/2014/main" id="{476645A8-1C9F-FBBE-7424-774BEF463AED}"/>
                </a:ext>
              </a:extLst>
            </p:cNvPr>
            <p:cNvCxnSpPr>
              <a:cxnSpLocks/>
              <a:stCxn id="178" idx="3"/>
              <a:endCxn id="144" idx="2"/>
            </p:cNvCxnSpPr>
            <p:nvPr/>
          </p:nvCxnSpPr>
          <p:spPr>
            <a:xfrm flipV="1">
              <a:off x="3339046" y="5353093"/>
              <a:ext cx="1716364" cy="203254"/>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4" name="直線矢印コネクタ 173">
              <a:extLst>
                <a:ext uri="{FF2B5EF4-FFF2-40B4-BE49-F238E27FC236}">
                  <a16:creationId xmlns:a16="http://schemas.microsoft.com/office/drawing/2014/main" id="{859B8BC4-0103-88F5-F9AD-AD005B514079}"/>
                </a:ext>
              </a:extLst>
            </p:cNvPr>
            <p:cNvCxnSpPr>
              <a:cxnSpLocks/>
              <a:stCxn id="175" idx="3"/>
              <a:endCxn id="145" idx="1"/>
            </p:cNvCxnSpPr>
            <p:nvPr/>
          </p:nvCxnSpPr>
          <p:spPr>
            <a:xfrm>
              <a:off x="6058701" y="5137812"/>
              <a:ext cx="12198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5" name="テキスト ボックス 164">
              <a:extLst>
                <a:ext uri="{FF2B5EF4-FFF2-40B4-BE49-F238E27FC236}">
                  <a16:creationId xmlns:a16="http://schemas.microsoft.com/office/drawing/2014/main" id="{A9FA7014-9154-FA94-9C05-ECC60709D18F}"/>
                </a:ext>
              </a:extLst>
            </p:cNvPr>
            <p:cNvSpPr txBox="1"/>
            <p:nvPr/>
          </p:nvSpPr>
          <p:spPr>
            <a:xfrm>
              <a:off x="5569070" y="5002734"/>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6" name="直線矢印コネクタ 175">
              <a:extLst>
                <a:ext uri="{FF2B5EF4-FFF2-40B4-BE49-F238E27FC236}">
                  <a16:creationId xmlns:a16="http://schemas.microsoft.com/office/drawing/2014/main" id="{95FF042D-4AE9-AF6C-99E9-C9705D996625}"/>
                </a:ext>
              </a:extLst>
            </p:cNvPr>
            <p:cNvCxnSpPr>
              <a:cxnSpLocks/>
              <a:stCxn id="144" idx="3"/>
              <a:endCxn id="175" idx="1"/>
            </p:cNvCxnSpPr>
            <p:nvPr/>
          </p:nvCxnSpPr>
          <p:spPr>
            <a:xfrm>
              <a:off x="5392311" y="5137812"/>
              <a:ext cx="17675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7" name="カギ線コネクタ 167">
              <a:extLst>
                <a:ext uri="{FF2B5EF4-FFF2-40B4-BE49-F238E27FC236}">
                  <a16:creationId xmlns:a16="http://schemas.microsoft.com/office/drawing/2014/main" id="{95899B36-B704-6D9D-FD3C-687B0D6DDE34}"/>
                </a:ext>
              </a:extLst>
            </p:cNvPr>
            <p:cNvCxnSpPr>
              <a:cxnSpLocks/>
              <a:stCxn id="172" idx="3"/>
              <a:endCxn id="144" idx="0"/>
            </p:cNvCxnSpPr>
            <p:nvPr/>
          </p:nvCxnSpPr>
          <p:spPr>
            <a:xfrm>
              <a:off x="4998116" y="4564455"/>
              <a:ext cx="57295" cy="358076"/>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78" name="テキスト ボックス 142">
              <a:extLst>
                <a:ext uri="{FF2B5EF4-FFF2-40B4-BE49-F238E27FC236}">
                  <a16:creationId xmlns:a16="http://schemas.microsoft.com/office/drawing/2014/main" id="{4503A2BA-3D1F-60B5-C1D6-E2EC6E1CCF7E}"/>
                </a:ext>
              </a:extLst>
            </p:cNvPr>
            <p:cNvSpPr txBox="1"/>
            <p:nvPr/>
          </p:nvSpPr>
          <p:spPr>
            <a:xfrm>
              <a:off x="2849415" y="5421268"/>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179" name="テキスト ボックス 170">
              <a:extLst>
                <a:ext uri="{FF2B5EF4-FFF2-40B4-BE49-F238E27FC236}">
                  <a16:creationId xmlns:a16="http://schemas.microsoft.com/office/drawing/2014/main" id="{11832BA4-8B3E-8CCE-2A9D-A4AD5CE9EA81}"/>
                </a:ext>
              </a:extLst>
            </p:cNvPr>
            <p:cNvSpPr txBox="1"/>
            <p:nvPr/>
          </p:nvSpPr>
          <p:spPr>
            <a:xfrm>
              <a:off x="9790536" y="4434585"/>
              <a:ext cx="806203" cy="43900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80" name="テキスト ボックス 171">
              <a:extLst>
                <a:ext uri="{FF2B5EF4-FFF2-40B4-BE49-F238E27FC236}">
                  <a16:creationId xmlns:a16="http://schemas.microsoft.com/office/drawing/2014/main" id="{B309A273-2602-CE96-0FB6-BBF09BF59E3E}"/>
                </a:ext>
              </a:extLst>
            </p:cNvPr>
            <p:cNvSpPr txBox="1"/>
            <p:nvPr/>
          </p:nvSpPr>
          <p:spPr>
            <a:xfrm>
              <a:off x="9790848" y="5479996"/>
              <a:ext cx="806204" cy="43900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リサイクル</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cxnSp>
          <p:nvCxnSpPr>
            <p:cNvPr id="181" name="カギ線コネクタ 172">
              <a:extLst>
                <a:ext uri="{FF2B5EF4-FFF2-40B4-BE49-F238E27FC236}">
                  <a16:creationId xmlns:a16="http://schemas.microsoft.com/office/drawing/2014/main" id="{68D48436-5F43-A0A1-0B08-A235BA079FB3}"/>
                </a:ext>
              </a:extLst>
            </p:cNvPr>
            <p:cNvCxnSpPr>
              <a:cxnSpLocks/>
              <a:stCxn id="147" idx="3"/>
              <a:endCxn id="183" idx="1"/>
            </p:cNvCxnSpPr>
            <p:nvPr/>
          </p:nvCxnSpPr>
          <p:spPr>
            <a:xfrm flipV="1">
              <a:off x="8761544" y="4654087"/>
              <a:ext cx="371597" cy="483725"/>
            </a:xfrm>
            <a:prstGeom prst="bentConnector3">
              <a:avLst>
                <a:gd name="adj1" fmla="val 38729"/>
              </a:avLst>
            </a:prstGeom>
            <a:ln>
              <a:tailEnd type="triangle"/>
            </a:ln>
          </p:spPr>
          <p:style>
            <a:lnRef idx="1">
              <a:schemeClr val="dk1"/>
            </a:lnRef>
            <a:fillRef idx="0">
              <a:schemeClr val="dk1"/>
            </a:fillRef>
            <a:effectRef idx="0">
              <a:schemeClr val="dk1"/>
            </a:effectRef>
            <a:fontRef idx="minor">
              <a:schemeClr val="tx1"/>
            </a:fontRef>
          </p:style>
        </p:cxnSp>
        <p:cxnSp>
          <p:nvCxnSpPr>
            <p:cNvPr id="182" name="カギ線コネクタ 173">
              <a:extLst>
                <a:ext uri="{FF2B5EF4-FFF2-40B4-BE49-F238E27FC236}">
                  <a16:creationId xmlns:a16="http://schemas.microsoft.com/office/drawing/2014/main" id="{957342E2-CEA8-7A7F-5713-4521B7E7A8CE}"/>
                </a:ext>
              </a:extLst>
            </p:cNvPr>
            <p:cNvCxnSpPr>
              <a:cxnSpLocks/>
              <a:stCxn id="147" idx="3"/>
              <a:endCxn id="184" idx="1"/>
            </p:cNvCxnSpPr>
            <p:nvPr/>
          </p:nvCxnSpPr>
          <p:spPr>
            <a:xfrm>
              <a:off x="8761544" y="5137812"/>
              <a:ext cx="371597" cy="561685"/>
            </a:xfrm>
            <a:prstGeom prst="bentConnector3">
              <a:avLst>
                <a:gd name="adj1" fmla="val 38780"/>
              </a:avLst>
            </a:prstGeom>
            <a:ln>
              <a:tailEnd type="triangle"/>
            </a:ln>
          </p:spPr>
          <p:style>
            <a:lnRef idx="1">
              <a:schemeClr val="dk1"/>
            </a:lnRef>
            <a:fillRef idx="0">
              <a:schemeClr val="dk1"/>
            </a:fillRef>
            <a:effectRef idx="0">
              <a:schemeClr val="dk1"/>
            </a:effectRef>
            <a:fontRef idx="minor">
              <a:schemeClr val="tx1"/>
            </a:fontRef>
          </p:style>
        </p:cxnSp>
        <p:sp>
          <p:nvSpPr>
            <p:cNvPr id="183" name="テキスト ボックス 174">
              <a:extLst>
                <a:ext uri="{FF2B5EF4-FFF2-40B4-BE49-F238E27FC236}">
                  <a16:creationId xmlns:a16="http://schemas.microsoft.com/office/drawing/2014/main" id="{ADD69CD2-9A7B-2853-5F7F-70B01552CCFA}"/>
                </a:ext>
              </a:extLst>
            </p:cNvPr>
            <p:cNvSpPr txBox="1"/>
            <p:nvPr/>
          </p:nvSpPr>
          <p:spPr>
            <a:xfrm>
              <a:off x="9133141" y="4519009"/>
              <a:ext cx="506881"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sp>
          <p:nvSpPr>
            <p:cNvPr id="184" name="テキスト ボックス 175">
              <a:extLst>
                <a:ext uri="{FF2B5EF4-FFF2-40B4-BE49-F238E27FC236}">
                  <a16:creationId xmlns:a16="http://schemas.microsoft.com/office/drawing/2014/main" id="{E64CBF40-5E4A-5B44-7EBE-2DC0CEC8E07F}"/>
                </a:ext>
              </a:extLst>
            </p:cNvPr>
            <p:cNvSpPr txBox="1"/>
            <p:nvPr/>
          </p:nvSpPr>
          <p:spPr>
            <a:xfrm>
              <a:off x="9133141" y="5564419"/>
              <a:ext cx="506515"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cxnSp>
          <p:nvCxnSpPr>
            <p:cNvPr id="185" name="直線矢印コネクタ 184">
              <a:extLst>
                <a:ext uri="{FF2B5EF4-FFF2-40B4-BE49-F238E27FC236}">
                  <a16:creationId xmlns:a16="http://schemas.microsoft.com/office/drawing/2014/main" id="{844E73E7-879B-7032-6BF5-5C3680B13F37}"/>
                </a:ext>
              </a:extLst>
            </p:cNvPr>
            <p:cNvCxnSpPr>
              <a:cxnSpLocks/>
              <a:stCxn id="183" idx="3"/>
              <a:endCxn id="179" idx="1"/>
            </p:cNvCxnSpPr>
            <p:nvPr/>
          </p:nvCxnSpPr>
          <p:spPr>
            <a:xfrm>
              <a:off x="9640023" y="4654087"/>
              <a:ext cx="15051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6" name="直線矢印コネクタ 185">
              <a:extLst>
                <a:ext uri="{FF2B5EF4-FFF2-40B4-BE49-F238E27FC236}">
                  <a16:creationId xmlns:a16="http://schemas.microsoft.com/office/drawing/2014/main" id="{7B45FD4C-FBB4-0478-F764-F9FA2402CB65}"/>
                </a:ext>
              </a:extLst>
            </p:cNvPr>
            <p:cNvCxnSpPr>
              <a:cxnSpLocks/>
              <a:stCxn id="184" idx="3"/>
              <a:endCxn id="180" idx="1"/>
            </p:cNvCxnSpPr>
            <p:nvPr/>
          </p:nvCxnSpPr>
          <p:spPr>
            <a:xfrm>
              <a:off x="9639657" y="5699497"/>
              <a:ext cx="1511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7664" name="テキスト ボックス 13">
            <a:extLst>
              <a:ext uri="{FF2B5EF4-FFF2-40B4-BE49-F238E27FC236}">
                <a16:creationId xmlns:a16="http://schemas.microsoft.com/office/drawing/2014/main" id="{F172F0F3-674A-CAB1-56C3-52208B51E3E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食品容器（ポリプロピレン製）</a:t>
            </a:r>
            <a:r>
              <a:rPr lang="ja-JP" altLang="en-US" sz="1200">
                <a:latin typeface="Meiryo UI" panose="020B0604030504040204" pitchFamily="50" charset="-128"/>
                <a:ea typeface="Meiryo UI" panose="020B0604030504040204" pitchFamily="50" charset="-128"/>
              </a:rPr>
              <a:t>＞</a:t>
            </a:r>
          </a:p>
        </p:txBody>
      </p:sp>
      <p:cxnSp>
        <p:nvCxnSpPr>
          <p:cNvPr id="27866" name="直線矢印コネクタ 27865">
            <a:extLst>
              <a:ext uri="{FF2B5EF4-FFF2-40B4-BE49-F238E27FC236}">
                <a16:creationId xmlns:a16="http://schemas.microsoft.com/office/drawing/2014/main" id="{BA0C67A8-CDF9-BE8F-3596-D3B3AEA65B5C}"/>
              </a:ext>
            </a:extLst>
          </p:cNvPr>
          <p:cNvCxnSpPr>
            <a:cxnSpLocks/>
            <a:stCxn id="86" idx="3"/>
            <a:endCxn id="115" idx="1"/>
          </p:cNvCxnSpPr>
          <p:nvPr/>
        </p:nvCxnSpPr>
        <p:spPr bwMode="auto">
          <a:xfrm>
            <a:off x="1820864" y="2357438"/>
            <a:ext cx="11919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1" name="直線矢印コネクタ 27870">
            <a:extLst>
              <a:ext uri="{FF2B5EF4-FFF2-40B4-BE49-F238E27FC236}">
                <a16:creationId xmlns:a16="http://schemas.microsoft.com/office/drawing/2014/main" id="{2F7F1644-06AD-0F82-F241-ACCE01E5C595}"/>
              </a:ext>
            </a:extLst>
          </p:cNvPr>
          <p:cNvCxnSpPr>
            <a:stCxn id="115" idx="3"/>
            <a:endCxn id="87" idx="1"/>
          </p:cNvCxnSpPr>
          <p:nvPr/>
        </p:nvCxnSpPr>
        <p:spPr bwMode="auto">
          <a:xfrm>
            <a:off x="2355586" y="2357438"/>
            <a:ext cx="119195"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3" name="直線矢印コネクタ 27872">
            <a:extLst>
              <a:ext uri="{FF2B5EF4-FFF2-40B4-BE49-F238E27FC236}">
                <a16:creationId xmlns:a16="http://schemas.microsoft.com/office/drawing/2014/main" id="{0D626494-67FC-68A8-7947-AA97773857A8}"/>
              </a:ext>
            </a:extLst>
          </p:cNvPr>
          <p:cNvCxnSpPr>
            <a:stCxn id="87" idx="3"/>
            <a:endCxn id="121" idx="1"/>
          </p:cNvCxnSpPr>
          <p:nvPr/>
        </p:nvCxnSpPr>
        <p:spPr bwMode="auto">
          <a:xfrm flipV="1">
            <a:off x="3233606" y="2357438"/>
            <a:ext cx="119195"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5" name="直線矢印コネクタ 27874">
            <a:extLst>
              <a:ext uri="{FF2B5EF4-FFF2-40B4-BE49-F238E27FC236}">
                <a16:creationId xmlns:a16="http://schemas.microsoft.com/office/drawing/2014/main" id="{40AF234D-3631-D7A5-1F0B-54657733D33D}"/>
              </a:ext>
            </a:extLst>
          </p:cNvPr>
          <p:cNvCxnSpPr>
            <a:stCxn id="121" idx="3"/>
            <a:endCxn id="88" idx="1"/>
          </p:cNvCxnSpPr>
          <p:nvPr/>
        </p:nvCxnSpPr>
        <p:spPr bwMode="auto">
          <a:xfrm>
            <a:off x="3766801" y="2357438"/>
            <a:ext cx="125544" cy="167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7" name="直線矢印コネクタ 27876">
            <a:extLst>
              <a:ext uri="{FF2B5EF4-FFF2-40B4-BE49-F238E27FC236}">
                <a16:creationId xmlns:a16="http://schemas.microsoft.com/office/drawing/2014/main" id="{27AD26DC-2EE3-14FB-862C-22603691B579}"/>
              </a:ext>
            </a:extLst>
          </p:cNvPr>
          <p:cNvCxnSpPr>
            <a:stCxn id="88" idx="3"/>
            <a:endCxn id="127" idx="1"/>
          </p:cNvCxnSpPr>
          <p:nvPr/>
        </p:nvCxnSpPr>
        <p:spPr bwMode="auto">
          <a:xfrm>
            <a:off x="4652757" y="2359110"/>
            <a:ext cx="13573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9" name="直線矢印コネクタ 27878">
            <a:extLst>
              <a:ext uri="{FF2B5EF4-FFF2-40B4-BE49-F238E27FC236}">
                <a16:creationId xmlns:a16="http://schemas.microsoft.com/office/drawing/2014/main" id="{7B0B9E61-E7F6-1E37-A393-B6E48060AFE4}"/>
              </a:ext>
            </a:extLst>
          </p:cNvPr>
          <p:cNvCxnSpPr>
            <a:cxnSpLocks/>
            <a:stCxn id="89" idx="3"/>
            <a:endCxn id="118" idx="1"/>
          </p:cNvCxnSpPr>
          <p:nvPr/>
        </p:nvCxnSpPr>
        <p:spPr bwMode="auto">
          <a:xfrm>
            <a:off x="1827580" y="3210805"/>
            <a:ext cx="11506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81" name="直線矢印コネクタ 27880">
            <a:extLst>
              <a:ext uri="{FF2B5EF4-FFF2-40B4-BE49-F238E27FC236}">
                <a16:creationId xmlns:a16="http://schemas.microsoft.com/office/drawing/2014/main" id="{FEC22327-BB2F-9C31-E1E8-D24546F528C6}"/>
              </a:ext>
            </a:extLst>
          </p:cNvPr>
          <p:cNvCxnSpPr>
            <a:stCxn id="118" idx="3"/>
            <a:endCxn id="90" idx="1"/>
          </p:cNvCxnSpPr>
          <p:nvPr/>
        </p:nvCxnSpPr>
        <p:spPr bwMode="auto">
          <a:xfrm>
            <a:off x="2358990" y="3210805"/>
            <a:ext cx="115060"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83" name="直線矢印コネクタ 27882">
            <a:extLst>
              <a:ext uri="{FF2B5EF4-FFF2-40B4-BE49-F238E27FC236}">
                <a16:creationId xmlns:a16="http://schemas.microsoft.com/office/drawing/2014/main" id="{CF438677-1078-F0B6-CC35-AFACF1D4B663}"/>
              </a:ext>
            </a:extLst>
          </p:cNvPr>
          <p:cNvCxnSpPr>
            <a:stCxn id="90" idx="3"/>
            <a:endCxn id="122" idx="1"/>
          </p:cNvCxnSpPr>
          <p:nvPr/>
        </p:nvCxnSpPr>
        <p:spPr bwMode="auto">
          <a:xfrm flipV="1">
            <a:off x="3237179" y="3210805"/>
            <a:ext cx="1150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85" name="直線コネクタ 27884">
            <a:extLst>
              <a:ext uri="{FF2B5EF4-FFF2-40B4-BE49-F238E27FC236}">
                <a16:creationId xmlns:a16="http://schemas.microsoft.com/office/drawing/2014/main" id="{1C1D37FA-C792-32AC-F141-B97A5C373120}"/>
              </a:ext>
            </a:extLst>
          </p:cNvPr>
          <p:cNvCxnSpPr>
            <a:cxnSpLocks/>
            <a:stCxn id="127" idx="3"/>
          </p:cNvCxnSpPr>
          <p:nvPr/>
        </p:nvCxnSpPr>
        <p:spPr bwMode="auto">
          <a:xfrm>
            <a:off x="5202488" y="2359110"/>
            <a:ext cx="64240"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887" name="直線矢印コネクタ 27886">
            <a:extLst>
              <a:ext uri="{FF2B5EF4-FFF2-40B4-BE49-F238E27FC236}">
                <a16:creationId xmlns:a16="http://schemas.microsoft.com/office/drawing/2014/main" id="{4620BF0C-D97E-CECE-CDDE-6BAC49121518}"/>
              </a:ext>
            </a:extLst>
          </p:cNvPr>
          <p:cNvCxnSpPr>
            <a:cxnSpLocks/>
            <a:endCxn id="91" idx="0"/>
          </p:cNvCxnSpPr>
          <p:nvPr/>
        </p:nvCxnSpPr>
        <p:spPr bwMode="auto">
          <a:xfrm>
            <a:off x="5266728" y="2357438"/>
            <a:ext cx="0" cy="333687"/>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92" name="直線コネクタ 27891">
            <a:extLst>
              <a:ext uri="{FF2B5EF4-FFF2-40B4-BE49-F238E27FC236}">
                <a16:creationId xmlns:a16="http://schemas.microsoft.com/office/drawing/2014/main" id="{84D3B30F-695D-BB9E-B409-FF5E1D4199B5}"/>
              </a:ext>
            </a:extLst>
          </p:cNvPr>
          <p:cNvCxnSpPr/>
          <p:nvPr/>
        </p:nvCxnSpPr>
        <p:spPr bwMode="auto">
          <a:xfrm>
            <a:off x="3766801" y="3210805"/>
            <a:ext cx="1499927"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896" name="直線矢印コネクタ 27895">
            <a:extLst>
              <a:ext uri="{FF2B5EF4-FFF2-40B4-BE49-F238E27FC236}">
                <a16:creationId xmlns:a16="http://schemas.microsoft.com/office/drawing/2014/main" id="{06BB605D-BC9A-9911-372A-B07FC2167FF2}"/>
              </a:ext>
            </a:extLst>
          </p:cNvPr>
          <p:cNvCxnSpPr>
            <a:endCxn id="91" idx="2"/>
          </p:cNvCxnSpPr>
          <p:nvPr/>
        </p:nvCxnSpPr>
        <p:spPr bwMode="auto">
          <a:xfrm flipV="1">
            <a:off x="5266728" y="3060457"/>
            <a:ext cx="0" cy="150348"/>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98" name="直線矢印コネクタ 27897">
            <a:extLst>
              <a:ext uri="{FF2B5EF4-FFF2-40B4-BE49-F238E27FC236}">
                <a16:creationId xmlns:a16="http://schemas.microsoft.com/office/drawing/2014/main" id="{D50E112B-2188-3B4C-B746-389A801B9291}"/>
              </a:ext>
            </a:extLst>
          </p:cNvPr>
          <p:cNvCxnSpPr>
            <a:stCxn id="91" idx="3"/>
            <a:endCxn id="128" idx="1"/>
          </p:cNvCxnSpPr>
          <p:nvPr/>
        </p:nvCxnSpPr>
        <p:spPr bwMode="auto">
          <a:xfrm>
            <a:off x="5536007" y="2875791"/>
            <a:ext cx="12289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00" name="直線矢印コネクタ 27899">
            <a:extLst>
              <a:ext uri="{FF2B5EF4-FFF2-40B4-BE49-F238E27FC236}">
                <a16:creationId xmlns:a16="http://schemas.microsoft.com/office/drawing/2014/main" id="{61AA0CF6-9BB8-B3D5-49E8-BFCEADDF7CED}"/>
              </a:ext>
            </a:extLst>
          </p:cNvPr>
          <p:cNvCxnSpPr>
            <a:endCxn id="92" idx="1"/>
          </p:cNvCxnSpPr>
          <p:nvPr/>
        </p:nvCxnSpPr>
        <p:spPr bwMode="auto">
          <a:xfrm>
            <a:off x="6068279" y="2875791"/>
            <a:ext cx="12797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04" name="直線矢印コネクタ 27903">
            <a:extLst>
              <a:ext uri="{FF2B5EF4-FFF2-40B4-BE49-F238E27FC236}">
                <a16:creationId xmlns:a16="http://schemas.microsoft.com/office/drawing/2014/main" id="{496FA6A8-FB03-6FC2-9279-25D00D3654AA}"/>
              </a:ext>
            </a:extLst>
          </p:cNvPr>
          <p:cNvCxnSpPr>
            <a:stCxn id="92" idx="3"/>
            <a:endCxn id="93" idx="1"/>
          </p:cNvCxnSpPr>
          <p:nvPr/>
        </p:nvCxnSpPr>
        <p:spPr bwMode="auto">
          <a:xfrm>
            <a:off x="6891576" y="2875791"/>
            <a:ext cx="1273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06" name="直線矢印コネクタ 27905">
            <a:extLst>
              <a:ext uri="{FF2B5EF4-FFF2-40B4-BE49-F238E27FC236}">
                <a16:creationId xmlns:a16="http://schemas.microsoft.com/office/drawing/2014/main" id="{7A9F9E42-E917-1329-C941-83A022611C38}"/>
              </a:ext>
            </a:extLst>
          </p:cNvPr>
          <p:cNvCxnSpPr>
            <a:stCxn id="93" idx="3"/>
            <a:endCxn id="94" idx="1"/>
          </p:cNvCxnSpPr>
          <p:nvPr/>
        </p:nvCxnSpPr>
        <p:spPr bwMode="auto">
          <a:xfrm>
            <a:off x="7671400" y="2875791"/>
            <a:ext cx="1273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12" name="直線コネクタ 27911">
            <a:extLst>
              <a:ext uri="{FF2B5EF4-FFF2-40B4-BE49-F238E27FC236}">
                <a16:creationId xmlns:a16="http://schemas.microsoft.com/office/drawing/2014/main" id="{F9244A8C-6BA8-9A71-265A-6A6161807954}"/>
              </a:ext>
            </a:extLst>
          </p:cNvPr>
          <p:cNvCxnSpPr>
            <a:cxnSpLocks/>
          </p:cNvCxnSpPr>
          <p:nvPr/>
        </p:nvCxnSpPr>
        <p:spPr bwMode="auto">
          <a:xfrm>
            <a:off x="8498539" y="2492332"/>
            <a:ext cx="0" cy="894129"/>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919" name="直線矢印コネクタ 27918">
            <a:extLst>
              <a:ext uri="{FF2B5EF4-FFF2-40B4-BE49-F238E27FC236}">
                <a16:creationId xmlns:a16="http://schemas.microsoft.com/office/drawing/2014/main" id="{80C95121-A863-8739-E8B6-3367AFE9607A}"/>
              </a:ext>
            </a:extLst>
          </p:cNvPr>
          <p:cNvCxnSpPr>
            <a:cxnSpLocks/>
            <a:endCxn id="130" idx="1"/>
          </p:cNvCxnSpPr>
          <p:nvPr/>
        </p:nvCxnSpPr>
        <p:spPr bwMode="auto">
          <a:xfrm>
            <a:off x="8498539" y="2492332"/>
            <a:ext cx="21405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21" name="直線矢印コネクタ 27920">
            <a:extLst>
              <a:ext uri="{FF2B5EF4-FFF2-40B4-BE49-F238E27FC236}">
                <a16:creationId xmlns:a16="http://schemas.microsoft.com/office/drawing/2014/main" id="{59AD2A4A-08B3-7EEE-6B7A-536D9A9C44E6}"/>
              </a:ext>
            </a:extLst>
          </p:cNvPr>
          <p:cNvCxnSpPr>
            <a:endCxn id="131" idx="1"/>
          </p:cNvCxnSpPr>
          <p:nvPr/>
        </p:nvCxnSpPr>
        <p:spPr bwMode="auto">
          <a:xfrm>
            <a:off x="8499332" y="3386461"/>
            <a:ext cx="21326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34" name="直線コネクタ 27933">
            <a:extLst>
              <a:ext uri="{FF2B5EF4-FFF2-40B4-BE49-F238E27FC236}">
                <a16:creationId xmlns:a16="http://schemas.microsoft.com/office/drawing/2014/main" id="{84F46FE7-CF7F-3AEB-39CC-A6EFF38D890B}"/>
              </a:ext>
            </a:extLst>
          </p:cNvPr>
          <p:cNvCxnSpPr>
            <a:cxnSpLocks/>
          </p:cNvCxnSpPr>
          <p:nvPr/>
        </p:nvCxnSpPr>
        <p:spPr bwMode="auto">
          <a:xfrm flipV="1">
            <a:off x="8391254" y="2876288"/>
            <a:ext cx="107285" cy="929"/>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988" name="直線矢印コネクタ 27987">
            <a:extLst>
              <a:ext uri="{FF2B5EF4-FFF2-40B4-BE49-F238E27FC236}">
                <a16:creationId xmlns:a16="http://schemas.microsoft.com/office/drawing/2014/main" id="{63E2BF64-D340-A4FC-5661-336289D68096}"/>
              </a:ext>
            </a:extLst>
          </p:cNvPr>
          <p:cNvCxnSpPr>
            <a:endCxn id="95" idx="1"/>
          </p:cNvCxnSpPr>
          <p:nvPr/>
        </p:nvCxnSpPr>
        <p:spPr bwMode="auto">
          <a:xfrm>
            <a:off x="9144904" y="2492332"/>
            <a:ext cx="12949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90" name="直線矢印コネクタ 27989">
            <a:extLst>
              <a:ext uri="{FF2B5EF4-FFF2-40B4-BE49-F238E27FC236}">
                <a16:creationId xmlns:a16="http://schemas.microsoft.com/office/drawing/2014/main" id="{2D99F01B-DA15-4509-E393-6927C5B6A9F9}"/>
              </a:ext>
            </a:extLst>
          </p:cNvPr>
          <p:cNvCxnSpPr>
            <a:stCxn id="131" idx="3"/>
            <a:endCxn id="96" idx="1"/>
          </p:cNvCxnSpPr>
          <p:nvPr/>
        </p:nvCxnSpPr>
        <p:spPr bwMode="auto">
          <a:xfrm>
            <a:off x="9144904" y="3386461"/>
            <a:ext cx="12949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28009" name="右中かっこ 28008">
            <a:extLst>
              <a:ext uri="{FF2B5EF4-FFF2-40B4-BE49-F238E27FC236}">
                <a16:creationId xmlns:a16="http://schemas.microsoft.com/office/drawing/2014/main" id="{BD597019-799E-5818-00D0-618D8A20B8B9}"/>
              </a:ext>
            </a:extLst>
          </p:cNvPr>
          <p:cNvSpPr/>
          <p:nvPr/>
        </p:nvSpPr>
        <p:spPr bwMode="auto">
          <a:xfrm rot="16200000" flipV="1">
            <a:off x="7188200" y="3843835"/>
            <a:ext cx="209550" cy="225425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8010" name="AutoShape 58">
            <a:extLst>
              <a:ext uri="{FF2B5EF4-FFF2-40B4-BE49-F238E27FC236}">
                <a16:creationId xmlns:a16="http://schemas.microsoft.com/office/drawing/2014/main" id="{E6BE99B3-828B-2935-43F9-E0A60A1ECFD0}"/>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008E08E3-837F-8B26-F2AD-B819DC748B2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1BA8DE0B-BA6A-B38C-C016-51D80D7D52E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047CF52C-76CA-F892-1DE7-ED7442105F9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DA47200-1AA6-4C8C-06D9-E1923C63517E}"/>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71B39F13-96AB-F6F0-8277-7843E07AFFE4}"/>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C57A0B6D-D557-C26B-70D8-669E1D92966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D625E2A-A159-4026-B256-CA0A0E044F1B}" type="slidenum">
              <a:rPr lang="en-US" altLang="ja-JP" smtClean="0">
                <a:latin typeface="Meiryo UI" panose="020B0604030504040204" pitchFamily="50" charset="-128"/>
                <a:ea typeface="Meiryo UI" panose="020B0604030504040204" pitchFamily="50" charset="-128"/>
              </a:rPr>
              <a:pPr/>
              <a:t>7</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D2B19391-FEA5-D440-670B-3E8A0A3EC62E}"/>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66FE48BF-8BB9-2813-0518-074EF50DB6DD}"/>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ポリエチレンフィルム</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870F6F52-D692-CF83-5CD6-51E80129A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A157013F-9545-B0B6-57CA-4DC4CECF246B}"/>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多層フィルム</a:t>
            </a:r>
          </a:p>
        </p:txBody>
      </p:sp>
      <p:sp>
        <p:nvSpPr>
          <p:cNvPr id="19" name="Text Box 266">
            <a:extLst>
              <a:ext uri="{FF2B5EF4-FFF2-40B4-BE49-F238E27FC236}">
                <a16:creationId xmlns:a16="http://schemas.microsoft.com/office/drawing/2014/main" id="{D348C7FE-9C6C-8308-DD07-BEC19E25FE9A}"/>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スライド程度）</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CD0C887E-8FBA-EF02-7FEE-FF3D56D78A2B}"/>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530F7689-4DBC-27EE-2F17-9AB172AB3584}"/>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＜ベースライン：</a:t>
            </a:r>
            <a:r>
              <a:rPr lang="ja-JP" altLang="en-US" sz="1200" dirty="0">
                <a:solidFill>
                  <a:srgbClr val="FF0000"/>
                </a:solidFill>
                <a:latin typeface="Meiryo UI" panose="020B0604030504040204" pitchFamily="50" charset="-128"/>
                <a:ea typeface="Meiryo UI" panose="020B0604030504040204" pitchFamily="50" charset="-128"/>
              </a:rPr>
              <a:t>焼却・埋立・一部リサイクル</a:t>
            </a:r>
            <a:r>
              <a:rPr lang="ja-JP" altLang="en-US" sz="1200" dirty="0">
                <a:latin typeface="Meiryo UI" panose="020B0604030504040204" pitchFamily="50" charset="-128"/>
                <a:ea typeface="Meiryo UI" panose="020B0604030504040204" pitchFamily="50" charset="-128"/>
              </a:rPr>
              <a:t>＞</a:t>
            </a:r>
          </a:p>
        </p:txBody>
      </p:sp>
      <p:sp>
        <p:nvSpPr>
          <p:cNvPr id="188" name="正方形/長方形 187">
            <a:extLst>
              <a:ext uri="{FF2B5EF4-FFF2-40B4-BE49-F238E27FC236}">
                <a16:creationId xmlns:a16="http://schemas.microsoft.com/office/drawing/2014/main" id="{FE702B6B-F371-0521-C782-37D3F65C2B9A}"/>
              </a:ext>
            </a:extLst>
          </p:cNvPr>
          <p:cNvSpPr/>
          <p:nvPr/>
        </p:nvSpPr>
        <p:spPr bwMode="auto">
          <a:xfrm>
            <a:off x="704769" y="1702475"/>
            <a:ext cx="7385048" cy="1984375"/>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057732A9-C7CA-8E7C-1F5A-51575BFA592B}"/>
              </a:ext>
            </a:extLst>
          </p:cNvPr>
          <p:cNvSpPr txBox="1"/>
          <p:nvPr/>
        </p:nvSpPr>
        <p:spPr bwMode="auto">
          <a:xfrm>
            <a:off x="322179" y="1679370"/>
            <a:ext cx="530915"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978601EA-DC7F-A140-6188-6E9B7A14D81D}"/>
              </a:ext>
            </a:extLst>
          </p:cNvPr>
          <p:cNvSpPr txBox="1"/>
          <p:nvPr/>
        </p:nvSpPr>
        <p:spPr bwMode="auto">
          <a:xfrm>
            <a:off x="869281" y="2134142"/>
            <a:ext cx="1166812" cy="64611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D9159DC-8788-C66E-945E-BDEF931A4F02}"/>
              </a:ext>
            </a:extLst>
          </p:cNvPr>
          <p:cNvSpPr txBox="1"/>
          <p:nvPr/>
        </p:nvSpPr>
        <p:spPr bwMode="auto">
          <a:xfrm>
            <a:off x="2767817" y="2272532"/>
            <a:ext cx="449263" cy="3693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D7ADC58E-CAAD-2900-028C-F7B4FEA7B3B9}"/>
              </a:ext>
            </a:extLst>
          </p:cNvPr>
          <p:cNvSpPr txBox="1"/>
          <p:nvPr/>
        </p:nvSpPr>
        <p:spPr bwMode="auto">
          <a:xfrm>
            <a:off x="5276900" y="2479511"/>
            <a:ext cx="1052512" cy="369332"/>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新規リサイクル</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E9016598-C4FE-BEA1-E2A1-8F9F071EE278}"/>
              </a:ext>
            </a:extLst>
          </p:cNvPr>
          <p:cNvSpPr txBox="1"/>
          <p:nvPr/>
        </p:nvSpPr>
        <p:spPr bwMode="auto">
          <a:xfrm>
            <a:off x="8272873" y="2474898"/>
            <a:ext cx="576000" cy="369332"/>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89C3761C-9C95-A8A9-94A8-6CD9C12E94C7}"/>
              </a:ext>
            </a:extLst>
          </p:cNvPr>
          <p:cNvSpPr txBox="1"/>
          <p:nvPr/>
        </p:nvSpPr>
        <p:spPr bwMode="auto">
          <a:xfrm>
            <a:off x="8953645" y="2474898"/>
            <a:ext cx="576000" cy="369332"/>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使用</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6D7B4800-A963-F202-A105-16EC24CEB4FC}"/>
              </a:ext>
            </a:extLst>
          </p:cNvPr>
          <p:cNvCxnSpPr>
            <a:stCxn id="205" idx="3"/>
            <a:endCxn id="191" idx="1"/>
          </p:cNvCxnSpPr>
          <p:nvPr/>
        </p:nvCxnSpPr>
        <p:spPr bwMode="auto">
          <a:xfrm>
            <a:off x="2608955" y="2457198"/>
            <a:ext cx="15886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37C6F19-37CC-C2E4-E6E1-B9B4156AAB75}"/>
              </a:ext>
            </a:extLst>
          </p:cNvPr>
          <p:cNvSpPr/>
          <p:nvPr/>
        </p:nvSpPr>
        <p:spPr bwMode="auto">
          <a:xfrm rot="5400000">
            <a:off x="2878096" y="1533975"/>
            <a:ext cx="192088" cy="451635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dirty="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D176E74F-5993-CF3C-1BEB-0F8EA3BB3887}"/>
              </a:ext>
            </a:extLst>
          </p:cNvPr>
          <p:cNvSpPr txBox="1"/>
          <p:nvPr/>
        </p:nvSpPr>
        <p:spPr bwMode="auto">
          <a:xfrm>
            <a:off x="2464724" y="3883512"/>
            <a:ext cx="1358064"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D8CCBC75-02A3-8EB3-CCD5-3FC344CF4F97}"/>
              </a:ext>
            </a:extLst>
          </p:cNvPr>
          <p:cNvSpPr/>
          <p:nvPr/>
        </p:nvSpPr>
        <p:spPr bwMode="auto">
          <a:xfrm rot="5400000">
            <a:off x="6568263" y="2422206"/>
            <a:ext cx="180975" cy="276370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7346DCEC-F575-F0DC-2BB0-AAA292DE7944}"/>
              </a:ext>
            </a:extLst>
          </p:cNvPr>
          <p:cNvSpPr/>
          <p:nvPr/>
        </p:nvSpPr>
        <p:spPr bwMode="auto">
          <a:xfrm rot="5400000">
            <a:off x="8408904" y="3397657"/>
            <a:ext cx="160338" cy="78898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19108ADD-08B5-C8F4-8848-37F51AAE07A7}"/>
              </a:ext>
            </a:extLst>
          </p:cNvPr>
          <p:cNvSpPr/>
          <p:nvPr/>
        </p:nvSpPr>
        <p:spPr bwMode="auto">
          <a:xfrm rot="5400000">
            <a:off x="9139154" y="3465921"/>
            <a:ext cx="247650" cy="6477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544F570F-8243-3E5D-7CA3-6133031775B8}"/>
              </a:ext>
            </a:extLst>
          </p:cNvPr>
          <p:cNvSpPr txBox="1"/>
          <p:nvPr/>
        </p:nvSpPr>
        <p:spPr bwMode="auto">
          <a:xfrm>
            <a:off x="5963574" y="3883512"/>
            <a:ext cx="1124026"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53A761CB-735E-7222-24D8-65F540F27CED}"/>
              </a:ext>
            </a:extLst>
          </p:cNvPr>
          <p:cNvSpPr txBox="1"/>
          <p:nvPr/>
        </p:nvSpPr>
        <p:spPr bwMode="auto">
          <a:xfrm>
            <a:off x="8276562" y="3883512"/>
            <a:ext cx="415498"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B7EDCDF9-F105-FA17-E4B4-990E1FDA5B80}"/>
              </a:ext>
            </a:extLst>
          </p:cNvPr>
          <p:cNvSpPr txBox="1"/>
          <p:nvPr/>
        </p:nvSpPr>
        <p:spPr bwMode="auto">
          <a:xfrm>
            <a:off x="9049674" y="3883512"/>
            <a:ext cx="415498"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B8F09D9-67C0-C563-58AA-2ED51EA4A75E}"/>
              </a:ext>
            </a:extLst>
          </p:cNvPr>
          <p:cNvSpPr txBox="1"/>
          <p:nvPr/>
        </p:nvSpPr>
        <p:spPr bwMode="auto">
          <a:xfrm>
            <a:off x="2194955" y="2341782"/>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08" name="テキスト ボックス 293">
            <a:extLst>
              <a:ext uri="{FF2B5EF4-FFF2-40B4-BE49-F238E27FC236}">
                <a16:creationId xmlns:a16="http://schemas.microsoft.com/office/drawing/2014/main" id="{50428C92-589C-7361-743F-B7B60D9B10B0}"/>
              </a:ext>
            </a:extLst>
          </p:cNvPr>
          <p:cNvSpPr txBox="1"/>
          <p:nvPr/>
        </p:nvSpPr>
        <p:spPr bwMode="auto">
          <a:xfrm>
            <a:off x="3614170" y="2548761"/>
            <a:ext cx="414000" cy="2308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輸送</a:t>
            </a:r>
          </a:p>
        </p:txBody>
      </p:sp>
      <p:sp>
        <p:nvSpPr>
          <p:cNvPr id="213" name="テキスト ボックス 309">
            <a:extLst>
              <a:ext uri="{FF2B5EF4-FFF2-40B4-BE49-F238E27FC236}">
                <a16:creationId xmlns:a16="http://schemas.microsoft.com/office/drawing/2014/main" id="{63A82694-4A3E-04F0-DC58-429679BDAB3A}"/>
              </a:ext>
            </a:extLst>
          </p:cNvPr>
          <p:cNvSpPr txBox="1"/>
          <p:nvPr/>
        </p:nvSpPr>
        <p:spPr bwMode="auto">
          <a:xfrm>
            <a:off x="6575373" y="2552731"/>
            <a:ext cx="414000" cy="230832"/>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輸送</a:t>
            </a:r>
          </a:p>
        </p:txBody>
      </p:sp>
      <p:sp>
        <p:nvSpPr>
          <p:cNvPr id="217" name="テキスト ボックス 81">
            <a:extLst>
              <a:ext uri="{FF2B5EF4-FFF2-40B4-BE49-F238E27FC236}">
                <a16:creationId xmlns:a16="http://schemas.microsoft.com/office/drawing/2014/main" id="{D69BB905-B240-3801-B649-6228208A7739}"/>
              </a:ext>
            </a:extLst>
          </p:cNvPr>
          <p:cNvSpPr txBox="1"/>
          <p:nvPr/>
        </p:nvSpPr>
        <p:spPr bwMode="auto">
          <a:xfrm>
            <a:off x="4113128" y="1802542"/>
            <a:ext cx="1080000" cy="3693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FDC1496-85A7-AAD9-66C1-080BEF475D05}"/>
              </a:ext>
            </a:extLst>
          </p:cNvPr>
          <p:cNvSpPr txBox="1"/>
          <p:nvPr/>
        </p:nvSpPr>
        <p:spPr bwMode="auto">
          <a:xfrm>
            <a:off x="5276899" y="3078751"/>
            <a:ext cx="1052512" cy="5080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0" name="テキスト ボックス 97">
            <a:extLst>
              <a:ext uri="{FF2B5EF4-FFF2-40B4-BE49-F238E27FC236}">
                <a16:creationId xmlns:a16="http://schemas.microsoft.com/office/drawing/2014/main" id="{EC41B95F-ECFD-0D71-3033-0A1C11C1530D}"/>
              </a:ext>
            </a:extLst>
          </p:cNvPr>
          <p:cNvSpPr txBox="1"/>
          <p:nvPr/>
        </p:nvSpPr>
        <p:spPr bwMode="auto">
          <a:xfrm>
            <a:off x="6575373" y="3217334"/>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nvGrpSpPr>
          <p:cNvPr id="27664" name="グループ化 221">
            <a:extLst>
              <a:ext uri="{FF2B5EF4-FFF2-40B4-BE49-F238E27FC236}">
                <a16:creationId xmlns:a16="http://schemas.microsoft.com/office/drawing/2014/main" id="{C0C4DD59-846D-7E05-38F6-3A04F510A114}"/>
              </a:ext>
            </a:extLst>
          </p:cNvPr>
          <p:cNvGrpSpPr>
            <a:grpSpLocks noChangeAspect="1"/>
          </p:cNvGrpSpPr>
          <p:nvPr/>
        </p:nvGrpSpPr>
        <p:grpSpPr bwMode="auto">
          <a:xfrm>
            <a:off x="277916" y="4468169"/>
            <a:ext cx="9235179" cy="2426990"/>
            <a:chOff x="-486283" y="3419179"/>
            <a:chExt cx="10899316" cy="2865024"/>
          </a:xfrm>
        </p:grpSpPr>
        <p:sp>
          <p:nvSpPr>
            <p:cNvPr id="223" name="正方形/長方形 222">
              <a:extLst>
                <a:ext uri="{FF2B5EF4-FFF2-40B4-BE49-F238E27FC236}">
                  <a16:creationId xmlns:a16="http://schemas.microsoft.com/office/drawing/2014/main" id="{B1C19A55-4240-7A71-F08D-E94865A1DB09}"/>
                </a:ext>
              </a:extLst>
            </p:cNvPr>
            <p:cNvSpPr/>
            <p:nvPr/>
          </p:nvSpPr>
          <p:spPr>
            <a:xfrm>
              <a:off x="30698" y="347228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r>
                <a:rPr lang="ja-JP" altLang="en-US" sz="900" dirty="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7F40D332-D7AF-6451-02B0-E3681BD23BAC}"/>
                </a:ext>
              </a:extLst>
            </p:cNvPr>
            <p:cNvSpPr txBox="1"/>
            <p:nvPr/>
          </p:nvSpPr>
          <p:spPr>
            <a:xfrm>
              <a:off x="-486283" y="3419179"/>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D3E7BA5E-F24D-5B16-CD71-31BAB5DE25FF}"/>
                </a:ext>
              </a:extLst>
            </p:cNvPr>
            <p:cNvSpPr txBox="1"/>
            <p:nvPr/>
          </p:nvSpPr>
          <p:spPr>
            <a:xfrm>
              <a:off x="155555" y="4254810"/>
              <a:ext cx="1376580"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455A46B0-B65F-FADA-D7BC-9F2D789F6A83}"/>
                </a:ext>
              </a:extLst>
            </p:cNvPr>
            <p:cNvSpPr txBox="1"/>
            <p:nvPr/>
          </p:nvSpPr>
          <p:spPr>
            <a:xfrm>
              <a:off x="2463605" y="4418177"/>
              <a:ext cx="487431"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分別</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選別</a:t>
              </a:r>
              <a:endParaRPr lang="en-US" altLang="ja-JP" sz="900" dirty="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868ABC71-7AEB-69E7-A18F-E7C4924C426F}"/>
                </a:ext>
              </a:extLst>
            </p:cNvPr>
            <p:cNvSpPr txBox="1"/>
            <p:nvPr/>
          </p:nvSpPr>
          <p:spPr>
            <a:xfrm>
              <a:off x="5508987" y="4422342"/>
              <a:ext cx="1247791"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一部リサイクル</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1,000t</a:t>
              </a:r>
              <a:r>
                <a:rPr lang="ja-JP" altLang="en-US" sz="900" dirty="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75CF6253-9CD7-0FC8-856D-7B9CC88C68A2}"/>
                </a:ext>
              </a:extLst>
            </p:cNvPr>
            <p:cNvSpPr txBox="1"/>
            <p:nvPr/>
          </p:nvSpPr>
          <p:spPr>
            <a:xfrm>
              <a:off x="8789592" y="4419683"/>
              <a:ext cx="760665"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0376143B-B1D0-8DF1-F53B-5673640BE8E6}"/>
                </a:ext>
              </a:extLst>
            </p:cNvPr>
            <p:cNvSpPr txBox="1"/>
            <p:nvPr/>
          </p:nvSpPr>
          <p:spPr>
            <a:xfrm>
              <a:off x="9717942" y="4419683"/>
              <a:ext cx="695091"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32" name="右中かっこ 231">
              <a:extLst>
                <a:ext uri="{FF2B5EF4-FFF2-40B4-BE49-F238E27FC236}">
                  <a16:creationId xmlns:a16="http://schemas.microsoft.com/office/drawing/2014/main" id="{C312A5B4-F238-7285-C522-183670DA9A1A}"/>
                </a:ext>
              </a:extLst>
            </p:cNvPr>
            <p:cNvSpPr/>
            <p:nvPr/>
          </p:nvSpPr>
          <p:spPr>
            <a:xfrm rot="5400000">
              <a:off x="2604939" y="3195344"/>
              <a:ext cx="232380" cy="538086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1DD3456A-6807-3618-8E3A-6B5D7744976E}"/>
                </a:ext>
              </a:extLst>
            </p:cNvPr>
            <p:cNvSpPr txBox="1"/>
            <p:nvPr/>
          </p:nvSpPr>
          <p:spPr>
            <a:xfrm>
              <a:off x="1831189" y="6011709"/>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0A55D6A8-1F2E-F3D6-5CA7-0E97EF574683}"/>
                </a:ext>
              </a:extLst>
            </p:cNvPr>
            <p:cNvSpPr/>
            <p:nvPr/>
          </p:nvSpPr>
          <p:spPr>
            <a:xfrm rot="5400000">
              <a:off x="6996993" y="4257601"/>
              <a:ext cx="225903" cy="327311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65411648-23C5-B769-21F6-63BADC0092C0}"/>
                </a:ext>
              </a:extLst>
            </p:cNvPr>
            <p:cNvSpPr/>
            <p:nvPr/>
          </p:nvSpPr>
          <p:spPr>
            <a:xfrm rot="5400000">
              <a:off x="9093084" y="5483333"/>
              <a:ext cx="193025" cy="80001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E010EE60-5522-2F25-E0D8-A2E90396885E}"/>
                </a:ext>
              </a:extLst>
            </p:cNvPr>
            <p:cNvSpPr/>
            <p:nvPr/>
          </p:nvSpPr>
          <p:spPr>
            <a:xfrm rot="5400000">
              <a:off x="9949296" y="5553596"/>
              <a:ext cx="232378" cy="695091"/>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3995CB4F-D6F0-C138-3CF7-D51062224D14}"/>
                </a:ext>
              </a:extLst>
            </p:cNvPr>
            <p:cNvSpPr txBox="1"/>
            <p:nvPr/>
          </p:nvSpPr>
          <p:spPr>
            <a:xfrm>
              <a:off x="6157241" y="6011708"/>
              <a:ext cx="1326572"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33B7E102-AF69-CC38-F7B8-B9DB16F29C63}"/>
                </a:ext>
              </a:extLst>
            </p:cNvPr>
            <p:cNvSpPr txBox="1"/>
            <p:nvPr/>
          </p:nvSpPr>
          <p:spPr>
            <a:xfrm>
              <a:off x="8896386" y="6011708"/>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03DDC156-B623-81BA-2A70-E289AD3BB24B}"/>
                </a:ext>
              </a:extLst>
            </p:cNvPr>
            <p:cNvSpPr txBox="1"/>
            <p:nvPr/>
          </p:nvSpPr>
          <p:spPr>
            <a:xfrm>
              <a:off x="9810684" y="6011708"/>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3CE75655-B852-6F79-3292-49B512E7CBB8}"/>
                </a:ext>
              </a:extLst>
            </p:cNvPr>
            <p:cNvSpPr txBox="1"/>
            <p:nvPr/>
          </p:nvSpPr>
          <p:spPr>
            <a:xfrm>
              <a:off x="1708574" y="4429193"/>
              <a:ext cx="488601" cy="42497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43" name="テキスト ボックス 141">
              <a:extLst>
                <a:ext uri="{FF2B5EF4-FFF2-40B4-BE49-F238E27FC236}">
                  <a16:creationId xmlns:a16="http://schemas.microsoft.com/office/drawing/2014/main" id="{2DE3A8AF-A04F-2EA7-AD4F-26149BC9042B}"/>
                </a:ext>
              </a:extLst>
            </p:cNvPr>
            <p:cNvSpPr txBox="1"/>
            <p:nvPr/>
          </p:nvSpPr>
          <p:spPr>
            <a:xfrm>
              <a:off x="3209698" y="4499925"/>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45" name="テキスト ボックス 170">
              <a:extLst>
                <a:ext uri="{FF2B5EF4-FFF2-40B4-BE49-F238E27FC236}">
                  <a16:creationId xmlns:a16="http://schemas.microsoft.com/office/drawing/2014/main" id="{BB75032B-A55F-7FDD-9B27-138459F2F23F}"/>
                </a:ext>
              </a:extLst>
            </p:cNvPr>
            <p:cNvSpPr txBox="1"/>
            <p:nvPr/>
          </p:nvSpPr>
          <p:spPr>
            <a:xfrm>
              <a:off x="3986721" y="3523006"/>
              <a:ext cx="1274611" cy="50996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A9F0ABD7-0DE1-C5F9-91A7-7379CE1F8705}"/>
                </a:ext>
              </a:extLst>
            </p:cNvPr>
            <p:cNvSpPr txBox="1"/>
            <p:nvPr/>
          </p:nvSpPr>
          <p:spPr>
            <a:xfrm>
              <a:off x="5518356" y="4980060"/>
              <a:ext cx="1249119"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2147FD1E-0D6C-89E8-C76A-1926E0C5F72F}"/>
                </a:ext>
              </a:extLst>
            </p:cNvPr>
            <p:cNvSpPr txBox="1"/>
            <p:nvPr/>
          </p:nvSpPr>
          <p:spPr>
            <a:xfrm>
              <a:off x="7704801" y="4504090"/>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sp>
          <p:nvSpPr>
            <p:cNvPr id="251" name="テキスト ボックス 140">
              <a:extLst>
                <a:ext uri="{FF2B5EF4-FFF2-40B4-BE49-F238E27FC236}">
                  <a16:creationId xmlns:a16="http://schemas.microsoft.com/office/drawing/2014/main" id="{54EE70BD-55A1-58AB-9C2F-077936851A98}"/>
                </a:ext>
              </a:extLst>
            </p:cNvPr>
            <p:cNvSpPr txBox="1"/>
            <p:nvPr/>
          </p:nvSpPr>
          <p:spPr>
            <a:xfrm>
              <a:off x="6995857" y="5143657"/>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3" name="テキスト ボックス 147">
              <a:extLst>
                <a:ext uri="{FF2B5EF4-FFF2-40B4-BE49-F238E27FC236}">
                  <a16:creationId xmlns:a16="http://schemas.microsoft.com/office/drawing/2014/main" id="{414FF529-2847-F463-C12E-91C4C0849D5D}"/>
                </a:ext>
              </a:extLst>
            </p:cNvPr>
            <p:cNvSpPr txBox="1"/>
            <p:nvPr/>
          </p:nvSpPr>
          <p:spPr>
            <a:xfrm>
              <a:off x="3209698" y="4000861"/>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6" name="テキスト ボックス 215">
              <a:extLst>
                <a:ext uri="{FF2B5EF4-FFF2-40B4-BE49-F238E27FC236}">
                  <a16:creationId xmlns:a16="http://schemas.microsoft.com/office/drawing/2014/main" id="{341CACB0-CD48-861F-9811-1DEED18C6774}"/>
                </a:ext>
              </a:extLst>
            </p:cNvPr>
            <p:cNvSpPr txBox="1"/>
            <p:nvPr/>
          </p:nvSpPr>
          <p:spPr>
            <a:xfrm>
              <a:off x="6986488" y="4504090"/>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cxnSp>
        <p:nvCxnSpPr>
          <p:cNvPr id="62" name="直線矢印コネクタ 61">
            <a:extLst>
              <a:ext uri="{FF2B5EF4-FFF2-40B4-BE49-F238E27FC236}">
                <a16:creationId xmlns:a16="http://schemas.microsoft.com/office/drawing/2014/main" id="{D4503483-C94B-5C14-90C4-C6AE456ED8BF}"/>
              </a:ext>
            </a:extLst>
          </p:cNvPr>
          <p:cNvCxnSpPr>
            <a:stCxn id="190" idx="3"/>
            <a:endCxn id="205" idx="1"/>
          </p:cNvCxnSpPr>
          <p:nvPr/>
        </p:nvCxnSpPr>
        <p:spPr bwMode="auto">
          <a:xfrm flipV="1">
            <a:off x="2036093" y="2457198"/>
            <a:ext cx="1588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8" name="直線矢印コネクタ 127">
            <a:extLst>
              <a:ext uri="{FF2B5EF4-FFF2-40B4-BE49-F238E27FC236}">
                <a16:creationId xmlns:a16="http://schemas.microsoft.com/office/drawing/2014/main" id="{1C27656D-5F35-E935-AB57-7A6CB5199916}"/>
              </a:ext>
            </a:extLst>
          </p:cNvPr>
          <p:cNvCxnSpPr>
            <a:cxnSpLocks/>
            <a:stCxn id="208" idx="3"/>
            <a:endCxn id="192" idx="1"/>
          </p:cNvCxnSpPr>
          <p:nvPr/>
        </p:nvCxnSpPr>
        <p:spPr bwMode="auto">
          <a:xfrm>
            <a:off x="4028170" y="2664177"/>
            <a:ext cx="124873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30" name="直線矢印コネクタ 129">
            <a:extLst>
              <a:ext uri="{FF2B5EF4-FFF2-40B4-BE49-F238E27FC236}">
                <a16:creationId xmlns:a16="http://schemas.microsoft.com/office/drawing/2014/main" id="{6067E27D-4715-FE05-D905-F039A8F8EE4E}"/>
              </a:ext>
            </a:extLst>
          </p:cNvPr>
          <p:cNvCxnSpPr>
            <a:cxnSpLocks/>
            <a:stCxn id="192" idx="3"/>
            <a:endCxn id="213" idx="1"/>
          </p:cNvCxnSpPr>
          <p:nvPr/>
        </p:nvCxnSpPr>
        <p:spPr bwMode="auto">
          <a:xfrm>
            <a:off x="6329412" y="2664177"/>
            <a:ext cx="245961" cy="397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32" name="直線矢印コネクタ 131">
            <a:extLst>
              <a:ext uri="{FF2B5EF4-FFF2-40B4-BE49-F238E27FC236}">
                <a16:creationId xmlns:a16="http://schemas.microsoft.com/office/drawing/2014/main" id="{CDF2A154-72D8-DA91-43E2-74F89C338C3F}"/>
              </a:ext>
            </a:extLst>
          </p:cNvPr>
          <p:cNvCxnSpPr>
            <a:cxnSpLocks/>
            <a:stCxn id="218" idx="3"/>
            <a:endCxn id="220" idx="1"/>
          </p:cNvCxnSpPr>
          <p:nvPr/>
        </p:nvCxnSpPr>
        <p:spPr bwMode="auto">
          <a:xfrm flipV="1">
            <a:off x="6329411" y="3332750"/>
            <a:ext cx="2459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38" name="直線矢印コネクタ 137">
            <a:extLst>
              <a:ext uri="{FF2B5EF4-FFF2-40B4-BE49-F238E27FC236}">
                <a16:creationId xmlns:a16="http://schemas.microsoft.com/office/drawing/2014/main" id="{810ACD54-0A75-603D-98D2-93514B29E31D}"/>
              </a:ext>
            </a:extLst>
          </p:cNvPr>
          <p:cNvCxnSpPr>
            <a:cxnSpLocks/>
            <a:endCxn id="193" idx="1"/>
          </p:cNvCxnSpPr>
          <p:nvPr/>
        </p:nvCxnSpPr>
        <p:spPr bwMode="auto">
          <a:xfrm flipV="1">
            <a:off x="7888337" y="2659564"/>
            <a:ext cx="384536" cy="794"/>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40" name="直線矢印コネクタ 139">
            <a:extLst>
              <a:ext uri="{FF2B5EF4-FFF2-40B4-BE49-F238E27FC236}">
                <a16:creationId xmlns:a16="http://schemas.microsoft.com/office/drawing/2014/main" id="{2B5F4148-0392-8E52-73E4-B361D80A990D}"/>
              </a:ext>
            </a:extLst>
          </p:cNvPr>
          <p:cNvCxnSpPr>
            <a:stCxn id="193" idx="3"/>
            <a:endCxn id="194" idx="1"/>
          </p:cNvCxnSpPr>
          <p:nvPr/>
        </p:nvCxnSpPr>
        <p:spPr bwMode="auto">
          <a:xfrm>
            <a:off x="8848873" y="2659564"/>
            <a:ext cx="10477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52" name="コネクタ: カギ線 151">
            <a:extLst>
              <a:ext uri="{FF2B5EF4-FFF2-40B4-BE49-F238E27FC236}">
                <a16:creationId xmlns:a16="http://schemas.microsoft.com/office/drawing/2014/main" id="{9497F882-F11A-D593-6F04-A6BD590DF0E7}"/>
              </a:ext>
            </a:extLst>
          </p:cNvPr>
          <p:cNvCxnSpPr>
            <a:stCxn id="191" idx="3"/>
            <a:endCxn id="208" idx="1"/>
          </p:cNvCxnSpPr>
          <p:nvPr/>
        </p:nvCxnSpPr>
        <p:spPr bwMode="auto">
          <a:xfrm>
            <a:off x="3217080" y="2457198"/>
            <a:ext cx="397090" cy="206979"/>
          </a:xfrm>
          <a:prstGeom prst="bentConnector3">
            <a:avLst>
              <a:gd name="adj1" fmla="val 43059"/>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56" name="コネクタ: カギ線 155">
            <a:extLst>
              <a:ext uri="{FF2B5EF4-FFF2-40B4-BE49-F238E27FC236}">
                <a16:creationId xmlns:a16="http://schemas.microsoft.com/office/drawing/2014/main" id="{EBA71E23-398E-6330-5C7F-A587CA7D903F}"/>
              </a:ext>
            </a:extLst>
          </p:cNvPr>
          <p:cNvCxnSpPr>
            <a:cxnSpLocks/>
            <a:stCxn id="191" idx="3"/>
            <a:endCxn id="217" idx="1"/>
          </p:cNvCxnSpPr>
          <p:nvPr/>
        </p:nvCxnSpPr>
        <p:spPr bwMode="auto">
          <a:xfrm flipV="1">
            <a:off x="3217080" y="1987208"/>
            <a:ext cx="896048" cy="469990"/>
          </a:xfrm>
          <a:prstGeom prst="bentConnector3">
            <a:avLst>
              <a:gd name="adj1" fmla="val 18894"/>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5" name="コネクタ: カギ線 304">
            <a:extLst>
              <a:ext uri="{FF2B5EF4-FFF2-40B4-BE49-F238E27FC236}">
                <a16:creationId xmlns:a16="http://schemas.microsoft.com/office/drawing/2014/main" id="{6AEBC6F2-4A1E-1D6D-1E21-2366AE907CEB}"/>
              </a:ext>
            </a:extLst>
          </p:cNvPr>
          <p:cNvCxnSpPr>
            <a:cxnSpLocks/>
            <a:stCxn id="213" idx="3"/>
            <a:endCxn id="27739" idx="1"/>
          </p:cNvCxnSpPr>
          <p:nvPr/>
        </p:nvCxnSpPr>
        <p:spPr bwMode="auto">
          <a:xfrm flipV="1">
            <a:off x="6989373" y="2666162"/>
            <a:ext cx="259386" cy="1985"/>
          </a:xfrm>
          <a:prstGeom prst="bentConnector3">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9" name="コネクタ: カギ線 308">
            <a:extLst>
              <a:ext uri="{FF2B5EF4-FFF2-40B4-BE49-F238E27FC236}">
                <a16:creationId xmlns:a16="http://schemas.microsoft.com/office/drawing/2014/main" id="{FD8F066F-7B35-B355-A794-2F4B6C963681}"/>
              </a:ext>
            </a:extLst>
          </p:cNvPr>
          <p:cNvCxnSpPr>
            <a:cxnSpLocks/>
            <a:stCxn id="220" idx="3"/>
            <a:endCxn id="27739" idx="2"/>
          </p:cNvCxnSpPr>
          <p:nvPr/>
        </p:nvCxnSpPr>
        <p:spPr bwMode="auto">
          <a:xfrm flipV="1">
            <a:off x="6989373" y="2781578"/>
            <a:ext cx="633242" cy="551172"/>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49" name="直線矢印コネクタ 27648">
            <a:extLst>
              <a:ext uri="{FF2B5EF4-FFF2-40B4-BE49-F238E27FC236}">
                <a16:creationId xmlns:a16="http://schemas.microsoft.com/office/drawing/2014/main" id="{1F4EC5A3-6C30-FDCC-6B8D-B1E1E7517170}"/>
              </a:ext>
            </a:extLst>
          </p:cNvPr>
          <p:cNvCxnSpPr>
            <a:stCxn id="225" idx="3"/>
            <a:endCxn id="240" idx="1"/>
          </p:cNvCxnSpPr>
          <p:nvPr/>
        </p:nvCxnSpPr>
        <p:spPr bwMode="auto">
          <a:xfrm>
            <a:off x="1988156" y="5499097"/>
            <a:ext cx="149500" cy="4665"/>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60" name="直線矢印コネクタ 27659">
            <a:extLst>
              <a:ext uri="{FF2B5EF4-FFF2-40B4-BE49-F238E27FC236}">
                <a16:creationId xmlns:a16="http://schemas.microsoft.com/office/drawing/2014/main" id="{C217713B-B61D-4366-6A4A-3C2E34079865}"/>
              </a:ext>
            </a:extLst>
          </p:cNvPr>
          <p:cNvCxnSpPr>
            <a:cxnSpLocks/>
          </p:cNvCxnSpPr>
          <p:nvPr/>
        </p:nvCxnSpPr>
        <p:spPr bwMode="auto">
          <a:xfrm>
            <a:off x="2558239" y="5559849"/>
            <a:ext cx="219168"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69" name="コネクタ: カギ線 27668">
            <a:extLst>
              <a:ext uri="{FF2B5EF4-FFF2-40B4-BE49-F238E27FC236}">
                <a16:creationId xmlns:a16="http://schemas.microsoft.com/office/drawing/2014/main" id="{89032E76-A70E-29B3-B480-3B2ACF17BF94}"/>
              </a:ext>
            </a:extLst>
          </p:cNvPr>
          <p:cNvCxnSpPr>
            <a:cxnSpLocks/>
            <a:endCxn id="245" idx="1"/>
          </p:cNvCxnSpPr>
          <p:nvPr/>
        </p:nvCxnSpPr>
        <p:spPr bwMode="auto">
          <a:xfrm flipV="1">
            <a:off x="2558239" y="4772122"/>
            <a:ext cx="1509731" cy="658262"/>
          </a:xfrm>
          <a:prstGeom prst="bentConnector3">
            <a:avLst>
              <a:gd name="adj1" fmla="val 8245"/>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77" name="直線矢印コネクタ 27676">
            <a:extLst>
              <a:ext uri="{FF2B5EF4-FFF2-40B4-BE49-F238E27FC236}">
                <a16:creationId xmlns:a16="http://schemas.microsoft.com/office/drawing/2014/main" id="{293B65CD-30A2-2FEA-3E60-7392A72605A4}"/>
              </a:ext>
            </a:extLst>
          </p:cNvPr>
          <p:cNvCxnSpPr>
            <a:cxnSpLocks/>
          </p:cNvCxnSpPr>
          <p:nvPr/>
        </p:nvCxnSpPr>
        <p:spPr bwMode="auto">
          <a:xfrm>
            <a:off x="3190249" y="5558618"/>
            <a:ext cx="21981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92" name="直線コネクタ 27691">
            <a:extLst>
              <a:ext uri="{FF2B5EF4-FFF2-40B4-BE49-F238E27FC236}">
                <a16:creationId xmlns:a16="http://schemas.microsoft.com/office/drawing/2014/main" id="{92843639-8615-18F8-F435-7F21AE792287}"/>
              </a:ext>
            </a:extLst>
          </p:cNvPr>
          <p:cNvCxnSpPr>
            <a:cxnSpLocks/>
          </p:cNvCxnSpPr>
          <p:nvPr/>
        </p:nvCxnSpPr>
        <p:spPr bwMode="auto">
          <a:xfrm>
            <a:off x="3190249" y="5440757"/>
            <a:ext cx="77086"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697" name="直線矢印コネクタ 27696">
            <a:extLst>
              <a:ext uri="{FF2B5EF4-FFF2-40B4-BE49-F238E27FC236}">
                <a16:creationId xmlns:a16="http://schemas.microsoft.com/office/drawing/2014/main" id="{4721D3A6-C28D-E776-C97D-BA691E33B9F5}"/>
              </a:ext>
            </a:extLst>
          </p:cNvPr>
          <p:cNvCxnSpPr>
            <a:cxnSpLocks/>
          </p:cNvCxnSpPr>
          <p:nvPr/>
        </p:nvCxnSpPr>
        <p:spPr bwMode="auto">
          <a:xfrm>
            <a:off x="3267335" y="5076333"/>
            <a:ext cx="13890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01" name="直線コネクタ 27700">
            <a:extLst>
              <a:ext uri="{FF2B5EF4-FFF2-40B4-BE49-F238E27FC236}">
                <a16:creationId xmlns:a16="http://schemas.microsoft.com/office/drawing/2014/main" id="{8456CA98-6C3C-C0DA-D501-A26E70E657BB}"/>
              </a:ext>
            </a:extLst>
          </p:cNvPr>
          <p:cNvCxnSpPr/>
          <p:nvPr/>
        </p:nvCxnSpPr>
        <p:spPr bwMode="auto">
          <a:xfrm flipV="1">
            <a:off x="3267335" y="5081588"/>
            <a:ext cx="0" cy="359169"/>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707" name="直線矢印コネクタ 27706">
            <a:extLst>
              <a:ext uri="{FF2B5EF4-FFF2-40B4-BE49-F238E27FC236}">
                <a16:creationId xmlns:a16="http://schemas.microsoft.com/office/drawing/2014/main" id="{DC57800B-06B7-3466-730B-6183070A9258}"/>
              </a:ext>
            </a:extLst>
          </p:cNvPr>
          <p:cNvCxnSpPr>
            <a:stCxn id="243" idx="3"/>
            <a:endCxn id="227" idx="1"/>
          </p:cNvCxnSpPr>
          <p:nvPr/>
        </p:nvCxnSpPr>
        <p:spPr bwMode="auto">
          <a:xfrm>
            <a:off x="3823584" y="5499095"/>
            <a:ext cx="1534228" cy="3529"/>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09" name="直線矢印コネクタ 27708">
            <a:extLst>
              <a:ext uri="{FF2B5EF4-FFF2-40B4-BE49-F238E27FC236}">
                <a16:creationId xmlns:a16="http://schemas.microsoft.com/office/drawing/2014/main" id="{4FF5FC3A-AD31-E973-0D16-FD6116E68C6D}"/>
              </a:ext>
            </a:extLst>
          </p:cNvPr>
          <p:cNvCxnSpPr>
            <a:stCxn id="227" idx="3"/>
            <a:endCxn id="256" idx="1"/>
          </p:cNvCxnSpPr>
          <p:nvPr/>
        </p:nvCxnSpPr>
        <p:spPr bwMode="auto">
          <a:xfrm>
            <a:off x="6415087" y="5502624"/>
            <a:ext cx="194637"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1" name="直線矢印コネクタ 27710">
            <a:extLst>
              <a:ext uri="{FF2B5EF4-FFF2-40B4-BE49-F238E27FC236}">
                <a16:creationId xmlns:a16="http://schemas.microsoft.com/office/drawing/2014/main" id="{5A358DFA-C266-D55D-036C-D48F1853ADD9}"/>
              </a:ext>
            </a:extLst>
          </p:cNvPr>
          <p:cNvCxnSpPr>
            <a:stCxn id="256" idx="3"/>
            <a:endCxn id="248" idx="1"/>
          </p:cNvCxnSpPr>
          <p:nvPr/>
        </p:nvCxnSpPr>
        <p:spPr bwMode="auto">
          <a:xfrm>
            <a:off x="7023724" y="5502624"/>
            <a:ext cx="194639"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5" name="直線矢印コネクタ 27714">
            <a:extLst>
              <a:ext uri="{FF2B5EF4-FFF2-40B4-BE49-F238E27FC236}">
                <a16:creationId xmlns:a16="http://schemas.microsoft.com/office/drawing/2014/main" id="{125587EA-AD47-A3D1-E561-83E3622DE84F}"/>
              </a:ext>
            </a:extLst>
          </p:cNvPr>
          <p:cNvCxnSpPr>
            <a:stCxn id="248" idx="3"/>
            <a:endCxn id="228" idx="1"/>
          </p:cNvCxnSpPr>
          <p:nvPr/>
        </p:nvCxnSpPr>
        <p:spPr bwMode="auto">
          <a:xfrm flipV="1">
            <a:off x="7969251" y="5500372"/>
            <a:ext cx="168274" cy="225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7" name="直線矢印コネクタ 27716">
            <a:extLst>
              <a:ext uri="{FF2B5EF4-FFF2-40B4-BE49-F238E27FC236}">
                <a16:creationId xmlns:a16="http://schemas.microsoft.com/office/drawing/2014/main" id="{22494663-9D28-ADFA-3530-140162657A6E}"/>
              </a:ext>
            </a:extLst>
          </p:cNvPr>
          <p:cNvCxnSpPr>
            <a:stCxn id="228" idx="3"/>
            <a:endCxn id="229" idx="1"/>
          </p:cNvCxnSpPr>
          <p:nvPr/>
        </p:nvCxnSpPr>
        <p:spPr bwMode="auto">
          <a:xfrm>
            <a:off x="8782050" y="5500372"/>
            <a:ext cx="14208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9" name="直線矢印コネクタ 27718">
            <a:extLst>
              <a:ext uri="{FF2B5EF4-FFF2-40B4-BE49-F238E27FC236}">
                <a16:creationId xmlns:a16="http://schemas.microsoft.com/office/drawing/2014/main" id="{2C9DFCD7-DED4-927E-D324-8AE01CE5C86D}"/>
              </a:ext>
            </a:extLst>
          </p:cNvPr>
          <p:cNvCxnSpPr>
            <a:endCxn id="251" idx="1"/>
          </p:cNvCxnSpPr>
          <p:nvPr/>
        </p:nvCxnSpPr>
        <p:spPr bwMode="auto">
          <a:xfrm>
            <a:off x="6424150" y="6038850"/>
            <a:ext cx="193512" cy="5557"/>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31" name="コネクタ: カギ線 27730">
            <a:extLst>
              <a:ext uri="{FF2B5EF4-FFF2-40B4-BE49-F238E27FC236}">
                <a16:creationId xmlns:a16="http://schemas.microsoft.com/office/drawing/2014/main" id="{55682319-6568-4D02-FBF0-BC38D78C8A75}"/>
              </a:ext>
            </a:extLst>
          </p:cNvPr>
          <p:cNvCxnSpPr>
            <a:stCxn id="251" idx="3"/>
            <a:endCxn id="248" idx="2"/>
          </p:cNvCxnSpPr>
          <p:nvPr/>
        </p:nvCxnSpPr>
        <p:spPr bwMode="auto">
          <a:xfrm flipV="1">
            <a:off x="7031663" y="5618040"/>
            <a:ext cx="562144" cy="426367"/>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33" name="直線矢印コネクタ 27732">
            <a:extLst>
              <a:ext uri="{FF2B5EF4-FFF2-40B4-BE49-F238E27FC236}">
                <a16:creationId xmlns:a16="http://schemas.microsoft.com/office/drawing/2014/main" id="{87B4636B-F43A-09DE-50BA-769C18071C64}"/>
              </a:ext>
            </a:extLst>
          </p:cNvPr>
          <p:cNvCxnSpPr>
            <a:cxnSpLocks/>
          </p:cNvCxnSpPr>
          <p:nvPr/>
        </p:nvCxnSpPr>
        <p:spPr bwMode="auto">
          <a:xfrm>
            <a:off x="9513095" y="5499095"/>
            <a:ext cx="16799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36" name="直線矢印コネクタ 27735">
            <a:extLst>
              <a:ext uri="{FF2B5EF4-FFF2-40B4-BE49-F238E27FC236}">
                <a16:creationId xmlns:a16="http://schemas.microsoft.com/office/drawing/2014/main" id="{47F1FD0E-F91F-CF34-8EA7-49CA05BAF436}"/>
              </a:ext>
            </a:extLst>
          </p:cNvPr>
          <p:cNvCxnSpPr>
            <a:cxnSpLocks/>
          </p:cNvCxnSpPr>
          <p:nvPr/>
        </p:nvCxnSpPr>
        <p:spPr bwMode="auto">
          <a:xfrm>
            <a:off x="9529645" y="2659564"/>
            <a:ext cx="16799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27739" name="テキスト ボックス 298">
            <a:extLst>
              <a:ext uri="{FF2B5EF4-FFF2-40B4-BE49-F238E27FC236}">
                <a16:creationId xmlns:a16="http://schemas.microsoft.com/office/drawing/2014/main" id="{2D640550-566B-F001-1F2C-61DDB8115813}"/>
              </a:ext>
            </a:extLst>
          </p:cNvPr>
          <p:cNvSpPr txBox="1"/>
          <p:nvPr/>
        </p:nvSpPr>
        <p:spPr bwMode="auto">
          <a:xfrm>
            <a:off x="7248759" y="2550746"/>
            <a:ext cx="747712" cy="2308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製品製造</a:t>
            </a:r>
            <a:endParaRPr lang="en-US" altLang="ja-JP" sz="900" b="1" dirty="0">
              <a:solidFill>
                <a:schemeClr val="bg1"/>
              </a:solidFill>
              <a:latin typeface="Meiryo UI" panose="020B0604030504040204" pitchFamily="50" charset="-128"/>
              <a:ea typeface="Meiryo UI" panose="020B0604030504040204"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F320E2EF-41E0-5833-2552-CC0E8A2CB06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3B7C0BA-93B2-06BC-9951-7AAF2D686EA4}"/>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3CDF3FFC-C6F8-54B4-65C3-BD2FBB558719}"/>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9D050018-3432-A231-D079-9BA06ADFD245}"/>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18A195F3-A385-EA32-0A74-6C2ED75A8E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A1F6A9C-1C13-4A3D-94D3-D827B4EE15D1}" type="slidenum">
              <a:rPr lang="en-US" altLang="ja-JP" smtClean="0">
                <a:latin typeface="Meiryo UI" panose="020B0604030504040204" pitchFamily="50" charset="-128"/>
                <a:ea typeface="Meiryo UI" panose="020B0604030504040204" pitchFamily="50" charset="-128"/>
              </a:rPr>
              <a:pPr/>
              <a:t>8</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FE26E99D-E81D-D989-52D9-18D972B4BAC9}"/>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B787CB97-D0F1-634A-1196-91431460BD44}"/>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ジェット燃料（代替素材）</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0B9931D4-3518-2AA4-E1D6-1289404E56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BD77952D-7244-D2BD-E7DB-B934860E7DC3}"/>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ジェット燃料</a:t>
            </a:r>
          </a:p>
        </p:txBody>
      </p:sp>
      <p:sp>
        <p:nvSpPr>
          <p:cNvPr id="27660" name="テキスト ボックス 18">
            <a:extLst>
              <a:ext uri="{FF2B5EF4-FFF2-40B4-BE49-F238E27FC236}">
                <a16:creationId xmlns:a16="http://schemas.microsoft.com/office/drawing/2014/main" id="{351E7642-B59B-7440-35C3-914BE263E38A}"/>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1" name="テキスト ボックス 13">
            <a:extLst>
              <a:ext uri="{FF2B5EF4-FFF2-40B4-BE49-F238E27FC236}">
                <a16:creationId xmlns:a16="http://schemas.microsoft.com/office/drawing/2014/main" id="{4B900D35-E416-0EAD-EFAA-E599CE835F69}"/>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ジェット燃料（化石由来）</a:t>
            </a:r>
            <a:r>
              <a:rPr lang="ja-JP" altLang="en-US" sz="1200">
                <a:latin typeface="Meiryo UI" panose="020B0604030504040204" pitchFamily="50" charset="-128"/>
                <a:ea typeface="Meiryo UI" panose="020B0604030504040204" pitchFamily="50" charset="-128"/>
              </a:rPr>
              <a:t>＞</a:t>
            </a:r>
          </a:p>
        </p:txBody>
      </p:sp>
      <p:grpSp>
        <p:nvGrpSpPr>
          <p:cNvPr id="27662" name="グループ化 186">
            <a:extLst>
              <a:ext uri="{FF2B5EF4-FFF2-40B4-BE49-F238E27FC236}">
                <a16:creationId xmlns:a16="http://schemas.microsoft.com/office/drawing/2014/main" id="{2A4882BF-98F4-CB2B-63B0-52E0DCA2EDA6}"/>
              </a:ext>
            </a:extLst>
          </p:cNvPr>
          <p:cNvGrpSpPr>
            <a:grpSpLocks noChangeAspect="1"/>
          </p:cNvGrpSpPr>
          <p:nvPr/>
        </p:nvGrpSpPr>
        <p:grpSpPr bwMode="auto">
          <a:xfrm>
            <a:off x="322263" y="1695127"/>
            <a:ext cx="9213849" cy="2502868"/>
            <a:chOff x="-528817" y="2251988"/>
            <a:chExt cx="10911347" cy="2963093"/>
          </a:xfrm>
        </p:grpSpPr>
        <p:sp>
          <p:nvSpPr>
            <p:cNvPr id="188" name="正方形/長方形 187">
              <a:extLst>
                <a:ext uri="{FF2B5EF4-FFF2-40B4-BE49-F238E27FC236}">
                  <a16:creationId xmlns:a16="http://schemas.microsoft.com/office/drawing/2014/main" id="{59B7C992-5D3F-9444-A025-F3BAE58B54F5}"/>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228394E8-4CBC-CBCF-BC3F-62E04C0AE72A}"/>
                </a:ext>
              </a:extLst>
            </p:cNvPr>
            <p:cNvSpPr txBox="1"/>
            <p:nvPr/>
          </p:nvSpPr>
          <p:spPr>
            <a:xfrm>
              <a:off x="-528817" y="2251988"/>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89781D27-CC8F-3C9C-BED4-E532B4085D12}"/>
                </a:ext>
              </a:extLst>
            </p:cNvPr>
            <p:cNvSpPr txBox="1"/>
            <p:nvPr/>
          </p:nvSpPr>
          <p:spPr>
            <a:xfrm>
              <a:off x="1735" y="3136532"/>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811576D-36A6-4AF5-8B77-8BC9C4BE370A}"/>
                </a:ext>
              </a:extLst>
            </p:cNvPr>
            <p:cNvSpPr txBox="1"/>
            <p:nvPr/>
          </p:nvSpPr>
          <p:spPr>
            <a:xfrm>
              <a:off x="2250045" y="3300369"/>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20B1D2B6-E8F1-B92E-9E9D-4EEC7EDACC4C}"/>
                </a:ext>
              </a:extLst>
            </p:cNvPr>
            <p:cNvSpPr txBox="1"/>
            <p:nvPr/>
          </p:nvSpPr>
          <p:spPr>
            <a:xfrm>
              <a:off x="5400252" y="3299656"/>
              <a:ext cx="1355729" cy="437244"/>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新規原料</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2982F8D2-85C5-D9A4-09F2-466403FD9FDB}"/>
                </a:ext>
              </a:extLst>
            </p:cNvPr>
            <p:cNvSpPr txBox="1"/>
            <p:nvPr/>
          </p:nvSpPr>
          <p:spPr>
            <a:xfrm>
              <a:off x="8809430" y="3300369"/>
              <a:ext cx="694908"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389A6AF6-C980-EEC8-35B8-70451A69C913}"/>
                </a:ext>
              </a:extLst>
            </p:cNvPr>
            <p:cNvSpPr txBox="1"/>
            <p:nvPr/>
          </p:nvSpPr>
          <p:spPr>
            <a:xfrm>
              <a:off x="9670211" y="3298957"/>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使用</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7" name="右中かっこ 196">
              <a:extLst>
                <a:ext uri="{FF2B5EF4-FFF2-40B4-BE49-F238E27FC236}">
                  <a16:creationId xmlns:a16="http://schemas.microsoft.com/office/drawing/2014/main" id="{09C5AE22-F9D7-9E7B-6D6B-1FDD07216E4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9AD59090-AB70-7DAD-6D24-57F92D5107CD}"/>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C0385F40-FDC9-CB83-659D-377E204D3C76}"/>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2064B97C-8C54-F58A-84A1-EEDD960C26C6}"/>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2BC69B41-AD27-94EA-B728-06F2035191B4}"/>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7F048628-7349-F602-CD30-E4872B7A2E37}"/>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1E46DEBF-A45E-501E-8D69-E3F509B48C7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6C6B74CD-DE78-D127-53E5-73A1A640A314}"/>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000E4B2-9EEF-C511-F15B-2721B8604D11}"/>
                </a:ext>
              </a:extLst>
            </p:cNvPr>
            <p:cNvSpPr txBox="1"/>
            <p:nvPr/>
          </p:nvSpPr>
          <p:spPr>
            <a:xfrm>
              <a:off x="1571642" y="3382352"/>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08" name="テキスト ボックス 293">
              <a:extLst>
                <a:ext uri="{FF2B5EF4-FFF2-40B4-BE49-F238E27FC236}">
                  <a16:creationId xmlns:a16="http://schemas.microsoft.com/office/drawing/2014/main" id="{2295D95D-F324-F313-65D1-B2EAB7D3661F}"/>
                </a:ext>
              </a:extLst>
            </p:cNvPr>
            <p:cNvSpPr txBox="1"/>
            <p:nvPr/>
          </p:nvSpPr>
          <p:spPr>
            <a:xfrm>
              <a:off x="2970207" y="3382352"/>
              <a:ext cx="490273"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輸送</a:t>
              </a:r>
            </a:p>
          </p:txBody>
        </p:sp>
        <p:sp>
          <p:nvSpPr>
            <p:cNvPr id="210" name="テキスト ボックス 298">
              <a:extLst>
                <a:ext uri="{FF2B5EF4-FFF2-40B4-BE49-F238E27FC236}">
                  <a16:creationId xmlns:a16="http://schemas.microsoft.com/office/drawing/2014/main" id="{E6023C31-9332-DB4C-1988-574DA56B6FA9}"/>
                </a:ext>
              </a:extLst>
            </p:cNvPr>
            <p:cNvSpPr txBox="1"/>
            <p:nvPr/>
          </p:nvSpPr>
          <p:spPr>
            <a:xfrm>
              <a:off x="7711093" y="3382351"/>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sp>
          <p:nvSpPr>
            <p:cNvPr id="213" name="テキスト ボックス 309">
              <a:extLst>
                <a:ext uri="{FF2B5EF4-FFF2-40B4-BE49-F238E27FC236}">
                  <a16:creationId xmlns:a16="http://schemas.microsoft.com/office/drawing/2014/main" id="{5B121DFF-ACC0-EE89-A120-D9C6C1354565}"/>
                </a:ext>
              </a:extLst>
            </p:cNvPr>
            <p:cNvSpPr txBox="1"/>
            <p:nvPr/>
          </p:nvSpPr>
          <p:spPr>
            <a:xfrm>
              <a:off x="6920025" y="3382351"/>
              <a:ext cx="490273"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輸送</a:t>
              </a:r>
            </a:p>
          </p:txBody>
        </p:sp>
        <p:sp>
          <p:nvSpPr>
            <p:cNvPr id="217" name="テキスト ボックス 81">
              <a:extLst>
                <a:ext uri="{FF2B5EF4-FFF2-40B4-BE49-F238E27FC236}">
                  <a16:creationId xmlns:a16="http://schemas.microsoft.com/office/drawing/2014/main" id="{33D9911C-8B43-3904-CC37-D2654D5B7FF2}"/>
                </a:ext>
              </a:extLst>
            </p:cNvPr>
            <p:cNvSpPr txBox="1"/>
            <p:nvPr/>
          </p:nvSpPr>
          <p:spPr>
            <a:xfrm>
              <a:off x="3581686" y="2628273"/>
              <a:ext cx="1278972" cy="51143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F3F2B3F7-B113-F547-BF20-1DC72D2148EA}"/>
                </a:ext>
              </a:extLst>
            </p:cNvPr>
            <p:cNvSpPr txBox="1"/>
            <p:nvPr/>
          </p:nvSpPr>
          <p:spPr>
            <a:xfrm>
              <a:off x="5378050" y="3939039"/>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0" name="テキスト ボックス 97">
              <a:extLst>
                <a:ext uri="{FF2B5EF4-FFF2-40B4-BE49-F238E27FC236}">
                  <a16:creationId xmlns:a16="http://schemas.microsoft.com/office/drawing/2014/main" id="{FBA661D5-AABF-DA83-A07D-4B139AF086BD}"/>
                </a:ext>
              </a:extLst>
            </p:cNvPr>
            <p:cNvSpPr txBox="1"/>
            <p:nvPr/>
          </p:nvSpPr>
          <p:spPr>
            <a:xfrm>
              <a:off x="6917004" y="4103106"/>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27663" name="グループ化 221">
            <a:extLst>
              <a:ext uri="{FF2B5EF4-FFF2-40B4-BE49-F238E27FC236}">
                <a16:creationId xmlns:a16="http://schemas.microsoft.com/office/drawing/2014/main" id="{2B5CF957-0547-F52C-DE14-AAEC1675C94E}"/>
              </a:ext>
            </a:extLst>
          </p:cNvPr>
          <p:cNvGrpSpPr>
            <a:grpSpLocks noChangeAspect="1"/>
          </p:cNvGrpSpPr>
          <p:nvPr/>
        </p:nvGrpSpPr>
        <p:grpSpPr bwMode="auto">
          <a:xfrm>
            <a:off x="322263" y="4462463"/>
            <a:ext cx="9201150" cy="2453332"/>
            <a:chOff x="-430198" y="3408696"/>
            <a:chExt cx="10859157" cy="2896121"/>
          </a:xfrm>
        </p:grpSpPr>
        <p:sp>
          <p:nvSpPr>
            <p:cNvPr id="223" name="正方形/長方形 222">
              <a:extLst>
                <a:ext uri="{FF2B5EF4-FFF2-40B4-BE49-F238E27FC236}">
                  <a16:creationId xmlns:a16="http://schemas.microsoft.com/office/drawing/2014/main" id="{C7BC2875-9E79-CC7D-7335-1B725ADD05F6}"/>
                </a:ext>
              </a:extLst>
            </p:cNvPr>
            <p:cNvSpPr/>
            <p:nvPr/>
          </p:nvSpPr>
          <p:spPr>
            <a:xfrm>
              <a:off x="21328" y="3412444"/>
              <a:ext cx="8652103"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4261A3F-FBF6-3D5B-5F38-794641D705F3}"/>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EE201C3D-AADA-8A9A-EAFF-D5C524526F76}"/>
                </a:ext>
              </a:extLst>
            </p:cNvPr>
            <p:cNvSpPr txBox="1"/>
            <p:nvPr/>
          </p:nvSpPr>
          <p:spPr>
            <a:xfrm>
              <a:off x="96670" y="4227466"/>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8" name="テキスト ボックス 113">
              <a:extLst>
                <a:ext uri="{FF2B5EF4-FFF2-40B4-BE49-F238E27FC236}">
                  <a16:creationId xmlns:a16="http://schemas.microsoft.com/office/drawing/2014/main" id="{E6723B6C-F7E4-CDF0-CD59-694BCF9AACE8}"/>
                </a:ext>
              </a:extLst>
            </p:cNvPr>
            <p:cNvSpPr txBox="1"/>
            <p:nvPr/>
          </p:nvSpPr>
          <p:spPr>
            <a:xfrm>
              <a:off x="8828939" y="4841711"/>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FE576C89-B04D-A06D-DF88-FAADF0F0F8EC}"/>
                </a:ext>
              </a:extLst>
            </p:cNvPr>
            <p:cNvSpPr txBox="1"/>
            <p:nvPr/>
          </p:nvSpPr>
          <p:spPr>
            <a:xfrm>
              <a:off x="9733867" y="4841711"/>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32" name="右中かっこ 231">
              <a:extLst>
                <a:ext uri="{FF2B5EF4-FFF2-40B4-BE49-F238E27FC236}">
                  <a16:creationId xmlns:a16="http://schemas.microsoft.com/office/drawing/2014/main" id="{BED61D96-6590-E4BA-1A5D-48BDD686E424}"/>
                </a:ext>
              </a:extLst>
            </p:cNvPr>
            <p:cNvSpPr/>
            <p:nvPr/>
          </p:nvSpPr>
          <p:spPr>
            <a:xfrm rot="5400000">
              <a:off x="2619931" y="3188973"/>
              <a:ext cx="193027" cy="539023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3CDE3351-7AC6-D90C-000B-AC9A53D4C6FF}"/>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166AB769-CB3F-A813-DC12-321903E54571}"/>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752EB815-BD87-3579-165D-B2DE3E17DEAC}"/>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42F0FECF-EADB-17BC-DAC3-AB4DAD84BCDC}"/>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C30AD606-CBF7-7B61-716E-75F5C0A1BBAF}"/>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F7978D12-2A14-F0A2-C8DF-FF6A309AC0B1}"/>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AE6D1843-0ECB-9BA0-353E-5CF802C6ECF3}"/>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E5123351-58E5-9124-BDAF-E10FFD43D354}"/>
                </a:ext>
              </a:extLst>
            </p:cNvPr>
            <p:cNvSpPr txBox="1"/>
            <p:nvPr/>
          </p:nvSpPr>
          <p:spPr>
            <a:xfrm>
              <a:off x="2344545" y="4472582"/>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45" name="テキスト ボックス 170">
              <a:extLst>
                <a:ext uri="{FF2B5EF4-FFF2-40B4-BE49-F238E27FC236}">
                  <a16:creationId xmlns:a16="http://schemas.microsoft.com/office/drawing/2014/main" id="{8887756F-FFA6-4D2B-E14B-0AE4FABD8F53}"/>
                </a:ext>
              </a:extLst>
            </p:cNvPr>
            <p:cNvSpPr txBox="1"/>
            <p:nvPr/>
          </p:nvSpPr>
          <p:spPr>
            <a:xfrm>
              <a:off x="3666291" y="4385950"/>
              <a:ext cx="1274611"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6C438BB4-6E67-C0B0-4A38-D0443781CDD8}"/>
                </a:ext>
              </a:extLst>
            </p:cNvPr>
            <p:cNvSpPr txBox="1"/>
            <p:nvPr/>
          </p:nvSpPr>
          <p:spPr>
            <a:xfrm>
              <a:off x="5422805" y="4759863"/>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70834642-FEC0-1CF1-99A7-1B90CF545C0E}"/>
                </a:ext>
              </a:extLst>
            </p:cNvPr>
            <p:cNvSpPr txBox="1"/>
            <p:nvPr/>
          </p:nvSpPr>
          <p:spPr>
            <a:xfrm>
              <a:off x="7714169" y="4923460"/>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sp>
          <p:nvSpPr>
            <p:cNvPr id="256" name="テキスト ボックス 215">
              <a:extLst>
                <a:ext uri="{FF2B5EF4-FFF2-40B4-BE49-F238E27FC236}">
                  <a16:creationId xmlns:a16="http://schemas.microsoft.com/office/drawing/2014/main" id="{AA978636-5A4B-E3CB-E0FE-76C0B3F813FC}"/>
                </a:ext>
              </a:extLst>
            </p:cNvPr>
            <p:cNvSpPr txBox="1"/>
            <p:nvPr/>
          </p:nvSpPr>
          <p:spPr>
            <a:xfrm>
              <a:off x="7050929" y="4923460"/>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sp>
        <p:nvSpPr>
          <p:cNvPr id="88" name="Text Box 266">
            <a:extLst>
              <a:ext uri="{FF2B5EF4-FFF2-40B4-BE49-F238E27FC236}">
                <a16:creationId xmlns:a16="http://schemas.microsoft.com/office/drawing/2014/main" id="{78B534A4-E79F-89EB-2D0A-D3FFD23B220C}"/>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（条件設定は、下記の例のように現状（化石由来ジェット燃料）と実証技術（代替製品）の実装後のライフサイクルフロー図を示してください。）（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スライド程度）</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cxnSp>
        <p:nvCxnSpPr>
          <p:cNvPr id="69" name="直線矢印コネクタ 68">
            <a:extLst>
              <a:ext uri="{FF2B5EF4-FFF2-40B4-BE49-F238E27FC236}">
                <a16:creationId xmlns:a16="http://schemas.microsoft.com/office/drawing/2014/main" id="{E4512D8B-D232-FB79-0AF2-D8233534EF8F}"/>
              </a:ext>
            </a:extLst>
          </p:cNvPr>
          <p:cNvCxnSpPr>
            <a:stCxn id="190" idx="3"/>
          </p:cNvCxnSpPr>
          <p:nvPr/>
        </p:nvCxnSpPr>
        <p:spPr bwMode="auto">
          <a:xfrm>
            <a:off x="1937087" y="2765341"/>
            <a:ext cx="158863" cy="8339"/>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71" name="直線矢印コネクタ 70">
            <a:extLst>
              <a:ext uri="{FF2B5EF4-FFF2-40B4-BE49-F238E27FC236}">
                <a16:creationId xmlns:a16="http://schemas.microsoft.com/office/drawing/2014/main" id="{7528A426-E09B-6572-1E68-0DC2D24E2B5B}"/>
              </a:ext>
            </a:extLst>
          </p:cNvPr>
          <p:cNvCxnSpPr>
            <a:stCxn id="205" idx="3"/>
          </p:cNvCxnSpPr>
          <p:nvPr/>
        </p:nvCxnSpPr>
        <p:spPr bwMode="auto">
          <a:xfrm>
            <a:off x="2509950" y="2765340"/>
            <a:ext cx="158862" cy="834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75" name="コネクタ: カギ線 74">
            <a:extLst>
              <a:ext uri="{FF2B5EF4-FFF2-40B4-BE49-F238E27FC236}">
                <a16:creationId xmlns:a16="http://schemas.microsoft.com/office/drawing/2014/main" id="{20857F19-8112-9D2D-96A7-DCF62D40BFCB}"/>
              </a:ext>
            </a:extLst>
          </p:cNvPr>
          <p:cNvCxnSpPr>
            <a:cxnSpLocks/>
            <a:endCxn id="217" idx="1"/>
          </p:cNvCxnSpPr>
          <p:nvPr/>
        </p:nvCxnSpPr>
        <p:spPr bwMode="auto">
          <a:xfrm flipV="1">
            <a:off x="3118075" y="2228968"/>
            <a:ext cx="675213" cy="489362"/>
          </a:xfrm>
          <a:prstGeom prst="bentConnector3">
            <a:avLst>
              <a:gd name="adj1" fmla="val 1388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81" name="直線矢印コネクタ 80">
            <a:extLst>
              <a:ext uri="{FF2B5EF4-FFF2-40B4-BE49-F238E27FC236}">
                <a16:creationId xmlns:a16="http://schemas.microsoft.com/office/drawing/2014/main" id="{DC06C47D-BEFF-E76C-8546-4A09D2C32C32}"/>
              </a:ext>
            </a:extLst>
          </p:cNvPr>
          <p:cNvCxnSpPr>
            <a:cxnSpLocks/>
          </p:cNvCxnSpPr>
          <p:nvPr/>
        </p:nvCxnSpPr>
        <p:spPr bwMode="auto">
          <a:xfrm>
            <a:off x="3118075" y="2824872"/>
            <a:ext cx="1588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86" name="直線矢印コネクタ 85">
            <a:extLst>
              <a:ext uri="{FF2B5EF4-FFF2-40B4-BE49-F238E27FC236}">
                <a16:creationId xmlns:a16="http://schemas.microsoft.com/office/drawing/2014/main" id="{23FA0258-FFC0-5583-0AAE-4DC4796547D1}"/>
              </a:ext>
            </a:extLst>
          </p:cNvPr>
          <p:cNvCxnSpPr>
            <a:cxnSpLocks/>
            <a:stCxn id="208" idx="3"/>
            <a:endCxn id="192" idx="1"/>
          </p:cNvCxnSpPr>
          <p:nvPr/>
        </p:nvCxnSpPr>
        <p:spPr bwMode="auto">
          <a:xfrm flipV="1">
            <a:off x="3690938" y="2764738"/>
            <a:ext cx="1637998" cy="60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1" name="直線矢印コネクタ 90">
            <a:extLst>
              <a:ext uri="{FF2B5EF4-FFF2-40B4-BE49-F238E27FC236}">
                <a16:creationId xmlns:a16="http://schemas.microsoft.com/office/drawing/2014/main" id="{80E22760-C218-A6BC-BD07-9D800EAEDD88}"/>
              </a:ext>
            </a:extLst>
          </p:cNvPr>
          <p:cNvCxnSpPr>
            <a:cxnSpLocks/>
            <a:stCxn id="192" idx="3"/>
            <a:endCxn id="213" idx="1"/>
          </p:cNvCxnSpPr>
          <p:nvPr/>
        </p:nvCxnSpPr>
        <p:spPr bwMode="auto">
          <a:xfrm>
            <a:off x="6473752" y="2764738"/>
            <a:ext cx="138523" cy="60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3" name="直線矢印コネクタ 92">
            <a:extLst>
              <a:ext uri="{FF2B5EF4-FFF2-40B4-BE49-F238E27FC236}">
                <a16:creationId xmlns:a16="http://schemas.microsoft.com/office/drawing/2014/main" id="{320DF2BA-DEA9-1529-28FC-220EB6A5E11D}"/>
              </a:ext>
            </a:extLst>
          </p:cNvPr>
          <p:cNvCxnSpPr>
            <a:stCxn id="218" idx="3"/>
            <a:endCxn id="220" idx="1"/>
          </p:cNvCxnSpPr>
          <p:nvPr/>
        </p:nvCxnSpPr>
        <p:spPr bwMode="auto">
          <a:xfrm>
            <a:off x="6476999" y="3374147"/>
            <a:ext cx="13272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5" name="直線矢印コネクタ 94">
            <a:extLst>
              <a:ext uri="{FF2B5EF4-FFF2-40B4-BE49-F238E27FC236}">
                <a16:creationId xmlns:a16="http://schemas.microsoft.com/office/drawing/2014/main" id="{9BE402A6-5154-4B71-1B9F-1129E9703E24}"/>
              </a:ext>
            </a:extLst>
          </p:cNvPr>
          <p:cNvCxnSpPr>
            <a:cxnSpLocks/>
            <a:stCxn id="213" idx="3"/>
            <a:endCxn id="210" idx="1"/>
          </p:cNvCxnSpPr>
          <p:nvPr/>
        </p:nvCxnSpPr>
        <p:spPr bwMode="auto">
          <a:xfrm>
            <a:off x="7026275" y="2765339"/>
            <a:ext cx="25400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8" name="直線矢印コネクタ 97">
            <a:extLst>
              <a:ext uri="{FF2B5EF4-FFF2-40B4-BE49-F238E27FC236}">
                <a16:creationId xmlns:a16="http://schemas.microsoft.com/office/drawing/2014/main" id="{4ACF1751-5E7D-2842-34DB-683847114C92}"/>
              </a:ext>
            </a:extLst>
          </p:cNvPr>
          <p:cNvCxnSpPr>
            <a:stCxn id="210" idx="3"/>
            <a:endCxn id="193" idx="1"/>
          </p:cNvCxnSpPr>
          <p:nvPr/>
        </p:nvCxnSpPr>
        <p:spPr bwMode="auto">
          <a:xfrm>
            <a:off x="8027987" y="2765339"/>
            <a:ext cx="179755"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00" name="直線矢印コネクタ 99">
            <a:extLst>
              <a:ext uri="{FF2B5EF4-FFF2-40B4-BE49-F238E27FC236}">
                <a16:creationId xmlns:a16="http://schemas.microsoft.com/office/drawing/2014/main" id="{0BC2C056-C082-F432-4F1C-C4C81FBD3372}"/>
              </a:ext>
            </a:extLst>
          </p:cNvPr>
          <p:cNvCxnSpPr>
            <a:stCxn id="193" idx="3"/>
            <a:endCxn id="194" idx="1"/>
          </p:cNvCxnSpPr>
          <p:nvPr/>
        </p:nvCxnSpPr>
        <p:spPr bwMode="auto">
          <a:xfrm flipV="1">
            <a:off x="8794542" y="2764148"/>
            <a:ext cx="140068" cy="119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02" name="コネクタ: カギ線 101">
            <a:extLst>
              <a:ext uri="{FF2B5EF4-FFF2-40B4-BE49-F238E27FC236}">
                <a16:creationId xmlns:a16="http://schemas.microsoft.com/office/drawing/2014/main" id="{C5A49FD0-71BB-A7F5-60F7-D54F527FC1BD}"/>
              </a:ext>
            </a:extLst>
          </p:cNvPr>
          <p:cNvCxnSpPr>
            <a:stCxn id="220" idx="3"/>
            <a:endCxn id="210" idx="2"/>
          </p:cNvCxnSpPr>
          <p:nvPr/>
        </p:nvCxnSpPr>
        <p:spPr bwMode="auto">
          <a:xfrm flipV="1">
            <a:off x="7023724" y="2880755"/>
            <a:ext cx="630407" cy="493392"/>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06" name="直線矢印コネクタ 105">
            <a:extLst>
              <a:ext uri="{FF2B5EF4-FFF2-40B4-BE49-F238E27FC236}">
                <a16:creationId xmlns:a16="http://schemas.microsoft.com/office/drawing/2014/main" id="{E807545E-8A25-5415-3105-BBED9454AFE9}"/>
              </a:ext>
            </a:extLst>
          </p:cNvPr>
          <p:cNvCxnSpPr>
            <a:cxnSpLocks/>
            <a:stCxn id="194" idx="3"/>
          </p:cNvCxnSpPr>
          <p:nvPr/>
        </p:nvCxnSpPr>
        <p:spPr bwMode="auto">
          <a:xfrm>
            <a:off x="9521985" y="2764148"/>
            <a:ext cx="16811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0" name="直線矢印コネクタ 109">
            <a:extLst>
              <a:ext uri="{FF2B5EF4-FFF2-40B4-BE49-F238E27FC236}">
                <a16:creationId xmlns:a16="http://schemas.microsoft.com/office/drawing/2014/main" id="{512D4A4B-5D73-DF1C-5A3E-497DB6AE5D88}"/>
              </a:ext>
            </a:extLst>
          </p:cNvPr>
          <p:cNvCxnSpPr/>
          <p:nvPr/>
        </p:nvCxnSpPr>
        <p:spPr bwMode="auto">
          <a:xfrm>
            <a:off x="1935182" y="5474970"/>
            <a:ext cx="73172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2" name="直線矢印コネクタ 111">
            <a:extLst>
              <a:ext uri="{FF2B5EF4-FFF2-40B4-BE49-F238E27FC236}">
                <a16:creationId xmlns:a16="http://schemas.microsoft.com/office/drawing/2014/main" id="{364CEC40-D82F-7C55-5462-2466F99BD707}"/>
              </a:ext>
            </a:extLst>
          </p:cNvPr>
          <p:cNvCxnSpPr>
            <a:cxnSpLocks/>
            <a:stCxn id="240" idx="3"/>
            <a:endCxn id="245" idx="1"/>
          </p:cNvCxnSpPr>
          <p:nvPr/>
        </p:nvCxnSpPr>
        <p:spPr bwMode="auto">
          <a:xfrm flipV="1">
            <a:off x="3087350" y="5474970"/>
            <a:ext cx="705938" cy="4137"/>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7" name="直線矢印コネクタ 116">
            <a:extLst>
              <a:ext uri="{FF2B5EF4-FFF2-40B4-BE49-F238E27FC236}">
                <a16:creationId xmlns:a16="http://schemas.microsoft.com/office/drawing/2014/main" id="{AA1D8334-2FC9-27F4-47C9-0AB81D1C987C}"/>
              </a:ext>
            </a:extLst>
          </p:cNvPr>
          <p:cNvCxnSpPr>
            <a:stCxn id="247" idx="3"/>
            <a:endCxn id="256" idx="1"/>
          </p:cNvCxnSpPr>
          <p:nvPr/>
        </p:nvCxnSpPr>
        <p:spPr bwMode="auto">
          <a:xfrm>
            <a:off x="6451600" y="5861050"/>
            <a:ext cx="20955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9" name="直線矢印コネクタ 118">
            <a:extLst>
              <a:ext uri="{FF2B5EF4-FFF2-40B4-BE49-F238E27FC236}">
                <a16:creationId xmlns:a16="http://schemas.microsoft.com/office/drawing/2014/main" id="{6BC8DC2A-8A5B-8956-AB94-A4587F9F095B}"/>
              </a:ext>
            </a:extLst>
          </p:cNvPr>
          <p:cNvCxnSpPr>
            <a:stCxn id="256" idx="3"/>
            <a:endCxn id="248" idx="1"/>
          </p:cNvCxnSpPr>
          <p:nvPr/>
        </p:nvCxnSpPr>
        <p:spPr bwMode="auto">
          <a:xfrm>
            <a:off x="7075150" y="5861050"/>
            <a:ext cx="14797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1" name="直線矢印コネクタ 120">
            <a:extLst>
              <a:ext uri="{FF2B5EF4-FFF2-40B4-BE49-F238E27FC236}">
                <a16:creationId xmlns:a16="http://schemas.microsoft.com/office/drawing/2014/main" id="{AFD0C946-3778-58D3-687A-02487F34D973}"/>
              </a:ext>
            </a:extLst>
          </p:cNvPr>
          <p:cNvCxnSpPr>
            <a:stCxn id="248" idx="3"/>
            <a:endCxn id="228" idx="1"/>
          </p:cNvCxnSpPr>
          <p:nvPr/>
        </p:nvCxnSpPr>
        <p:spPr bwMode="auto">
          <a:xfrm>
            <a:off x="7974013" y="5861050"/>
            <a:ext cx="19367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5" name="直線矢印コネクタ 124">
            <a:extLst>
              <a:ext uri="{FF2B5EF4-FFF2-40B4-BE49-F238E27FC236}">
                <a16:creationId xmlns:a16="http://schemas.microsoft.com/office/drawing/2014/main" id="{0F51CAF4-59EC-862E-00ED-97C842EC099C}"/>
              </a:ext>
            </a:extLst>
          </p:cNvPr>
          <p:cNvCxnSpPr>
            <a:stCxn id="228" idx="3"/>
            <a:endCxn id="229" idx="1"/>
          </p:cNvCxnSpPr>
          <p:nvPr/>
        </p:nvCxnSpPr>
        <p:spPr bwMode="auto">
          <a:xfrm>
            <a:off x="8812214" y="5861050"/>
            <a:ext cx="122236"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7" name="直線矢印コネクタ 126">
            <a:extLst>
              <a:ext uri="{FF2B5EF4-FFF2-40B4-BE49-F238E27FC236}">
                <a16:creationId xmlns:a16="http://schemas.microsoft.com/office/drawing/2014/main" id="{19E5D39A-18C6-DA93-14E4-72CFEF842709}"/>
              </a:ext>
            </a:extLst>
          </p:cNvPr>
          <p:cNvCxnSpPr>
            <a:stCxn id="229" idx="3"/>
          </p:cNvCxnSpPr>
          <p:nvPr/>
        </p:nvCxnSpPr>
        <p:spPr bwMode="auto">
          <a:xfrm>
            <a:off x="9523413" y="5861050"/>
            <a:ext cx="166687"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128" name="AutoShape 58">
            <a:extLst>
              <a:ext uri="{FF2B5EF4-FFF2-40B4-BE49-F238E27FC236}">
                <a16:creationId xmlns:a16="http://schemas.microsoft.com/office/drawing/2014/main" id="{69380382-788E-AD34-8B44-3564D7E5950D}"/>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A130AB34-9512-D493-26D0-33F02E163E45}"/>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5956B62-AEB9-EFA7-8CBE-A849B9DCC3CA}"/>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7103F01D-9927-B99B-160B-A37F1F581767}"/>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FC31F3B5-EF1D-2542-608D-C61D946F9CAE}"/>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97521D0E-A508-BECC-791F-74B90A9FF0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DC0457F-412E-4BAC-922D-0C0F4B207067}" type="slidenum">
              <a:rPr lang="en-US" altLang="ja-JP" smtClean="0">
                <a:latin typeface="Meiryo UI" panose="020B0604030504040204" pitchFamily="50" charset="-128"/>
                <a:ea typeface="Meiryo UI" panose="020B0604030504040204" pitchFamily="50" charset="-128"/>
              </a:rPr>
              <a:pPr/>
              <a:t>9</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51A65FE4-4626-ABBC-30C9-67FCEDAA466F}"/>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1005CB4F-C8ED-DAB6-3C2F-8597798C49B7}"/>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潤滑油</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AFA1C4D1-3EF7-AFF8-150C-36EEE1BC9D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D4A0624-712B-8362-04A3-02541FE26864}"/>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潤滑油</a:t>
            </a:r>
          </a:p>
        </p:txBody>
      </p:sp>
      <p:sp>
        <p:nvSpPr>
          <p:cNvPr id="19" name="Text Box 266">
            <a:extLst>
              <a:ext uri="{FF2B5EF4-FFF2-40B4-BE49-F238E27FC236}">
                <a16:creationId xmlns:a16="http://schemas.microsoft.com/office/drawing/2014/main" id="{D3E71AF0-1417-23EE-6AA2-BAAC6F88DCD1}"/>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スライド程度）</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3C5117A3-D652-FF01-34B5-6449C17C1D99}"/>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4D755DC1-6DF9-6F94-6685-4481675C22B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C5E0A486-4D26-3F0C-440C-928223E7ACFD}"/>
              </a:ext>
            </a:extLst>
          </p:cNvPr>
          <p:cNvGrpSpPr>
            <a:grpSpLocks noChangeAspect="1"/>
          </p:cNvGrpSpPr>
          <p:nvPr/>
        </p:nvGrpSpPr>
        <p:grpSpPr bwMode="auto">
          <a:xfrm>
            <a:off x="305249" y="1685925"/>
            <a:ext cx="9247532" cy="2512070"/>
            <a:chOff x="-548965" y="2241094"/>
            <a:chExt cx="10951234" cy="2973987"/>
          </a:xfrm>
        </p:grpSpPr>
        <p:sp>
          <p:nvSpPr>
            <p:cNvPr id="188" name="正方形/長方形 187">
              <a:extLst>
                <a:ext uri="{FF2B5EF4-FFF2-40B4-BE49-F238E27FC236}">
                  <a16:creationId xmlns:a16="http://schemas.microsoft.com/office/drawing/2014/main" id="{53F06992-3978-1D5C-3738-B27B374FC1D4}"/>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5BDB5708-4799-09BE-C066-A1E8CBCC3BAB}"/>
                </a:ext>
              </a:extLst>
            </p:cNvPr>
            <p:cNvSpPr txBox="1"/>
            <p:nvPr/>
          </p:nvSpPr>
          <p:spPr>
            <a:xfrm>
              <a:off x="-548965"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32B95251-D604-080B-74C0-C0DE003AB2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3880031E-E3D4-0E73-BA1D-ED72E3290FB8}"/>
                </a:ext>
              </a:extLst>
            </p:cNvPr>
            <p:cNvSpPr txBox="1"/>
            <p:nvPr/>
          </p:nvSpPr>
          <p:spPr>
            <a:xfrm>
              <a:off x="2223325" y="3126624"/>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3E6F2A8A-60FE-50B4-FE28-94EB1525E096}"/>
                </a:ext>
              </a:extLst>
            </p:cNvPr>
            <p:cNvSpPr txBox="1"/>
            <p:nvPr/>
          </p:nvSpPr>
          <p:spPr>
            <a:xfrm>
              <a:off x="5443848" y="3064250"/>
              <a:ext cx="1282140" cy="601210"/>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新規リサイクル</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（原料化）</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4AD34F46-5D1C-A442-C698-902E322A6F66}"/>
                </a:ext>
              </a:extLst>
            </p:cNvPr>
            <p:cNvSpPr txBox="1"/>
            <p:nvPr/>
          </p:nvSpPr>
          <p:spPr>
            <a:xfrm>
              <a:off x="8802415" y="3119411"/>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438175ED-6B89-4ADA-247F-C0BAF0F1E399}"/>
                </a:ext>
              </a:extLst>
            </p:cNvPr>
            <p:cNvSpPr txBox="1"/>
            <p:nvPr/>
          </p:nvSpPr>
          <p:spPr>
            <a:xfrm>
              <a:off x="9706680" y="3119411"/>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197" name="右中かっこ 196">
              <a:extLst>
                <a:ext uri="{FF2B5EF4-FFF2-40B4-BE49-F238E27FC236}">
                  <a16:creationId xmlns:a16="http://schemas.microsoft.com/office/drawing/2014/main" id="{2EC2300F-5ED4-7D0A-9B75-E1338AB7F32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1504D92A-38CD-CCC6-4D0E-1DE431D59642}"/>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87A2CC67-4672-E756-926B-78F25939A57B}"/>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071F75E0-C172-D185-01EF-6588B4E45257}"/>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03CC5B51-9C01-DEF3-C375-8764064A525E}"/>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D26B4508-DDE8-9550-088F-8672F072409E}"/>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035481BB-3841-7C16-74E2-37F04EBBAABB}"/>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4AA1148D-81AD-7E72-2F46-ADAA267B100F}"/>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409D9208-48E2-305D-C05E-404EF94755B2}"/>
                </a:ext>
              </a:extLst>
            </p:cNvPr>
            <p:cNvSpPr txBox="1"/>
            <p:nvPr/>
          </p:nvSpPr>
          <p:spPr>
            <a:xfrm>
              <a:off x="1544922" y="3208607"/>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08" name="テキスト ボックス 293">
              <a:extLst>
                <a:ext uri="{FF2B5EF4-FFF2-40B4-BE49-F238E27FC236}">
                  <a16:creationId xmlns:a16="http://schemas.microsoft.com/office/drawing/2014/main" id="{5186B4DF-1950-4106-89BE-7135CFDB8346}"/>
                </a:ext>
              </a:extLst>
            </p:cNvPr>
            <p:cNvSpPr txBox="1"/>
            <p:nvPr/>
          </p:nvSpPr>
          <p:spPr>
            <a:xfrm>
              <a:off x="2943488" y="3208607"/>
              <a:ext cx="490273"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輸送</a:t>
              </a:r>
            </a:p>
          </p:txBody>
        </p:sp>
        <p:sp>
          <p:nvSpPr>
            <p:cNvPr id="210" name="テキスト ボックス 298">
              <a:extLst>
                <a:ext uri="{FF2B5EF4-FFF2-40B4-BE49-F238E27FC236}">
                  <a16:creationId xmlns:a16="http://schemas.microsoft.com/office/drawing/2014/main" id="{A2735D51-2994-2EF9-DA29-CE25DAF4032E}"/>
                </a:ext>
              </a:extLst>
            </p:cNvPr>
            <p:cNvSpPr txBox="1"/>
            <p:nvPr/>
          </p:nvSpPr>
          <p:spPr>
            <a:xfrm>
              <a:off x="7675373" y="3201395"/>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製品製造</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213" name="テキスト ボックス 309">
              <a:extLst>
                <a:ext uri="{FF2B5EF4-FFF2-40B4-BE49-F238E27FC236}">
                  <a16:creationId xmlns:a16="http://schemas.microsoft.com/office/drawing/2014/main" id="{B7B9621F-6F0D-E6DD-FA2D-2F967300C3CB}"/>
                </a:ext>
              </a:extLst>
            </p:cNvPr>
            <p:cNvSpPr txBox="1"/>
            <p:nvPr/>
          </p:nvSpPr>
          <p:spPr>
            <a:xfrm>
              <a:off x="7011743" y="3201395"/>
              <a:ext cx="490273"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輸送</a:t>
              </a:r>
            </a:p>
          </p:txBody>
        </p:sp>
        <p:sp>
          <p:nvSpPr>
            <p:cNvPr id="217" name="テキスト ボックス 81">
              <a:extLst>
                <a:ext uri="{FF2B5EF4-FFF2-40B4-BE49-F238E27FC236}">
                  <a16:creationId xmlns:a16="http://schemas.microsoft.com/office/drawing/2014/main" id="{810AF53E-1B50-D6ED-831B-C8141126AB09}"/>
                </a:ext>
              </a:extLst>
            </p:cNvPr>
            <p:cNvSpPr txBox="1"/>
            <p:nvPr/>
          </p:nvSpPr>
          <p:spPr>
            <a:xfrm>
              <a:off x="3694031" y="2495147"/>
              <a:ext cx="1278972" cy="51143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C75CC07-0AA9-E769-584D-AF967240F5CF}"/>
                </a:ext>
              </a:extLst>
            </p:cNvPr>
            <p:cNvSpPr txBox="1"/>
            <p:nvPr/>
          </p:nvSpPr>
          <p:spPr>
            <a:xfrm>
              <a:off x="5479568" y="3820232"/>
              <a:ext cx="1246420"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0" name="テキスト ボックス 97">
              <a:extLst>
                <a:ext uri="{FF2B5EF4-FFF2-40B4-BE49-F238E27FC236}">
                  <a16:creationId xmlns:a16="http://schemas.microsoft.com/office/drawing/2014/main" id="{A3233673-6179-ECD5-739C-3EE73FEA7B9A}"/>
                </a:ext>
              </a:extLst>
            </p:cNvPr>
            <p:cNvSpPr txBox="1"/>
            <p:nvPr/>
          </p:nvSpPr>
          <p:spPr>
            <a:xfrm>
              <a:off x="7011743" y="3984299"/>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27664" name="グループ化 221">
            <a:extLst>
              <a:ext uri="{FF2B5EF4-FFF2-40B4-BE49-F238E27FC236}">
                <a16:creationId xmlns:a16="http://schemas.microsoft.com/office/drawing/2014/main" id="{5BD06D1A-F5D4-A6A8-225F-F77317162F71}"/>
              </a:ext>
            </a:extLst>
          </p:cNvPr>
          <p:cNvGrpSpPr>
            <a:grpSpLocks noChangeAspect="1"/>
          </p:cNvGrpSpPr>
          <p:nvPr/>
        </p:nvGrpSpPr>
        <p:grpSpPr bwMode="auto">
          <a:xfrm>
            <a:off x="262387" y="4459288"/>
            <a:ext cx="9305933" cy="2453332"/>
            <a:chOff x="-504611" y="3408696"/>
            <a:chExt cx="10982822" cy="2896121"/>
          </a:xfrm>
        </p:grpSpPr>
        <p:sp>
          <p:nvSpPr>
            <p:cNvPr id="223" name="正方形/長方形 222">
              <a:extLst>
                <a:ext uri="{FF2B5EF4-FFF2-40B4-BE49-F238E27FC236}">
                  <a16:creationId xmlns:a16="http://schemas.microsoft.com/office/drawing/2014/main" id="{1B90E8DE-E27B-5AED-C3A0-BB21DF6745C7}"/>
                </a:ext>
              </a:extLst>
            </p:cNvPr>
            <p:cNvSpPr/>
            <p:nvPr/>
          </p:nvSpPr>
          <p:spPr>
            <a:xfrm>
              <a:off x="17582" y="3412444"/>
              <a:ext cx="8655850"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r>
                <a:rPr lang="ja-JP" altLang="en-US" sz="900" dirty="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6CA170C-F1B1-A2F9-9809-72960460B5C6}"/>
                </a:ext>
              </a:extLst>
            </p:cNvPr>
            <p:cNvSpPr txBox="1"/>
            <p:nvPr/>
          </p:nvSpPr>
          <p:spPr>
            <a:xfrm>
              <a:off x="-504611"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A13F8A70-012F-F08D-4309-2DAC4959F910}"/>
                </a:ext>
              </a:extLst>
            </p:cNvPr>
            <p:cNvSpPr txBox="1"/>
            <p:nvPr/>
          </p:nvSpPr>
          <p:spPr>
            <a:xfrm>
              <a:off x="68169" y="4138069"/>
              <a:ext cx="1373718"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FC243DD2-54C1-A37F-45E8-104492E929BD}"/>
                </a:ext>
              </a:extLst>
            </p:cNvPr>
            <p:cNvSpPr txBox="1"/>
            <p:nvPr/>
          </p:nvSpPr>
          <p:spPr>
            <a:xfrm>
              <a:off x="2273747" y="4301436"/>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121E0D67-15B3-0AE6-2976-601A50168CA3}"/>
                </a:ext>
              </a:extLst>
            </p:cNvPr>
            <p:cNvSpPr txBox="1"/>
            <p:nvPr/>
          </p:nvSpPr>
          <p:spPr>
            <a:xfrm>
              <a:off x="5518356" y="4210776"/>
              <a:ext cx="1247791" cy="599686"/>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一部リサイクル</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（原料化）</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FEABCEFB-A405-B9F7-226B-3F06032EA432}"/>
                </a:ext>
              </a:extLst>
            </p:cNvPr>
            <p:cNvSpPr txBox="1"/>
            <p:nvPr/>
          </p:nvSpPr>
          <p:spPr>
            <a:xfrm>
              <a:off x="8865472" y="4294802"/>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38A8B74B-8085-A9B0-A45D-5AD5A897CFEB}"/>
                </a:ext>
              </a:extLst>
            </p:cNvPr>
            <p:cNvSpPr txBox="1"/>
            <p:nvPr/>
          </p:nvSpPr>
          <p:spPr>
            <a:xfrm>
              <a:off x="9783119" y="4290726"/>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32" name="右中かっこ 231">
              <a:extLst>
                <a:ext uri="{FF2B5EF4-FFF2-40B4-BE49-F238E27FC236}">
                  <a16:creationId xmlns:a16="http://schemas.microsoft.com/office/drawing/2014/main" id="{EAD5FFB4-5602-95F2-FFCE-DCC19D002869}"/>
                </a:ext>
              </a:extLst>
            </p:cNvPr>
            <p:cNvSpPr/>
            <p:nvPr/>
          </p:nvSpPr>
          <p:spPr>
            <a:xfrm rot="5400000">
              <a:off x="2612406" y="3196874"/>
              <a:ext cx="217449" cy="538086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06EA4283-0324-ECBF-06FF-B197EC4A2120}"/>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477911D0-2365-9D08-2616-EF8C247332B9}"/>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4156246D-26D0-4890-E5D8-064AB98175C1}"/>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1C6F8DE6-2A03-9787-D354-C88D2AA59E75}"/>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E8B7734E-AD04-9CD0-9602-50E59F11C59E}"/>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1842707D-645F-AA9A-063D-641EC83D173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469A9D81-1B84-EFB0-BEC5-BFDA8DCDA5D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5" name="テキスト ボックス 170">
              <a:extLst>
                <a:ext uri="{FF2B5EF4-FFF2-40B4-BE49-F238E27FC236}">
                  <a16:creationId xmlns:a16="http://schemas.microsoft.com/office/drawing/2014/main" id="{CF739AF2-F7C5-0F27-9821-71C6A86BA0FD}"/>
                </a:ext>
              </a:extLst>
            </p:cNvPr>
            <p:cNvSpPr txBox="1"/>
            <p:nvPr/>
          </p:nvSpPr>
          <p:spPr>
            <a:xfrm>
              <a:off x="3789060" y="3571104"/>
              <a:ext cx="1274611" cy="50996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C50A7692-34EF-33F2-7CBC-E3E1507F59A7}"/>
                </a:ext>
              </a:extLst>
            </p:cNvPr>
            <p:cNvSpPr txBox="1"/>
            <p:nvPr/>
          </p:nvSpPr>
          <p:spPr>
            <a:xfrm>
              <a:off x="5518356" y="4958510"/>
              <a:ext cx="1249119"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CA7F510C-76F2-6443-7704-5E56EAD6F6A0}"/>
                </a:ext>
              </a:extLst>
            </p:cNvPr>
            <p:cNvSpPr txBox="1"/>
            <p:nvPr/>
          </p:nvSpPr>
          <p:spPr>
            <a:xfrm>
              <a:off x="7824311" y="4379438"/>
              <a:ext cx="76668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sp>
          <p:nvSpPr>
            <p:cNvPr id="251" name="テキスト ボックス 140">
              <a:extLst>
                <a:ext uri="{FF2B5EF4-FFF2-40B4-BE49-F238E27FC236}">
                  <a16:creationId xmlns:a16="http://schemas.microsoft.com/office/drawing/2014/main" id="{A6AA2D59-87C7-8625-91C6-D235D5127DE7}"/>
                </a:ext>
              </a:extLst>
            </p:cNvPr>
            <p:cNvSpPr txBox="1"/>
            <p:nvPr/>
          </p:nvSpPr>
          <p:spPr>
            <a:xfrm>
              <a:off x="7050929" y="5122106"/>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3" name="テキスト ボックス 147">
              <a:extLst>
                <a:ext uri="{FF2B5EF4-FFF2-40B4-BE49-F238E27FC236}">
                  <a16:creationId xmlns:a16="http://schemas.microsoft.com/office/drawing/2014/main" id="{0A055B96-D278-7739-A596-7317D9B1133A}"/>
                </a:ext>
              </a:extLst>
            </p:cNvPr>
            <p:cNvSpPr txBox="1"/>
            <p:nvPr/>
          </p:nvSpPr>
          <p:spPr>
            <a:xfrm>
              <a:off x="3032142" y="3803966"/>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6" name="テキスト ボックス 215">
              <a:extLst>
                <a:ext uri="{FF2B5EF4-FFF2-40B4-BE49-F238E27FC236}">
                  <a16:creationId xmlns:a16="http://schemas.microsoft.com/office/drawing/2014/main" id="{F2593E38-B1B1-D262-3EAB-E578BA8B1B02}"/>
                </a:ext>
              </a:extLst>
            </p:cNvPr>
            <p:cNvSpPr txBox="1"/>
            <p:nvPr/>
          </p:nvSpPr>
          <p:spPr>
            <a:xfrm>
              <a:off x="7050929" y="4383186"/>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sp>
        <p:nvSpPr>
          <p:cNvPr id="171" name="AutoShape 58">
            <a:extLst>
              <a:ext uri="{FF2B5EF4-FFF2-40B4-BE49-F238E27FC236}">
                <a16:creationId xmlns:a16="http://schemas.microsoft.com/office/drawing/2014/main" id="{92A4157D-74B0-4ED7-6426-9EC1E97A565A}"/>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cxnSp>
        <p:nvCxnSpPr>
          <p:cNvPr id="175" name="直線矢印コネクタ 174">
            <a:extLst>
              <a:ext uri="{FF2B5EF4-FFF2-40B4-BE49-F238E27FC236}">
                <a16:creationId xmlns:a16="http://schemas.microsoft.com/office/drawing/2014/main" id="{414DFCA9-2A76-598C-F8CA-70754C091BED}"/>
              </a:ext>
            </a:extLst>
          </p:cNvPr>
          <p:cNvCxnSpPr>
            <a:stCxn id="190" idx="3"/>
            <a:endCxn id="205" idx="1"/>
          </p:cNvCxnSpPr>
          <p:nvPr/>
        </p:nvCxnSpPr>
        <p:spPr bwMode="auto">
          <a:xfrm flipV="1">
            <a:off x="1914525" y="2618581"/>
            <a:ext cx="1588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77" name="直線矢印コネクタ 176">
            <a:extLst>
              <a:ext uri="{FF2B5EF4-FFF2-40B4-BE49-F238E27FC236}">
                <a16:creationId xmlns:a16="http://schemas.microsoft.com/office/drawing/2014/main" id="{A45055A0-3A00-6792-19E2-FD08A500C5C3}"/>
              </a:ext>
            </a:extLst>
          </p:cNvPr>
          <p:cNvCxnSpPr>
            <a:stCxn id="205" idx="3"/>
            <a:endCxn id="191" idx="1"/>
          </p:cNvCxnSpPr>
          <p:nvPr/>
        </p:nvCxnSpPr>
        <p:spPr bwMode="auto">
          <a:xfrm>
            <a:off x="2487387" y="2618581"/>
            <a:ext cx="1588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79" name="直線矢印コネクタ 178">
            <a:extLst>
              <a:ext uri="{FF2B5EF4-FFF2-40B4-BE49-F238E27FC236}">
                <a16:creationId xmlns:a16="http://schemas.microsoft.com/office/drawing/2014/main" id="{83B9B3DE-C85F-7E77-5295-6B0E964003BC}"/>
              </a:ext>
            </a:extLst>
          </p:cNvPr>
          <p:cNvCxnSpPr>
            <a:cxnSpLocks/>
          </p:cNvCxnSpPr>
          <p:nvPr/>
        </p:nvCxnSpPr>
        <p:spPr bwMode="auto">
          <a:xfrm>
            <a:off x="3095512" y="2687637"/>
            <a:ext cx="15886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81" name="コネクタ: カギ線 180">
            <a:extLst>
              <a:ext uri="{FF2B5EF4-FFF2-40B4-BE49-F238E27FC236}">
                <a16:creationId xmlns:a16="http://schemas.microsoft.com/office/drawing/2014/main" id="{618C5AC9-A9C9-0261-B5D1-E475F964012D}"/>
              </a:ext>
            </a:extLst>
          </p:cNvPr>
          <p:cNvCxnSpPr>
            <a:cxnSpLocks/>
            <a:endCxn id="217" idx="1"/>
          </p:cNvCxnSpPr>
          <p:nvPr/>
        </p:nvCxnSpPr>
        <p:spPr bwMode="auto">
          <a:xfrm flipV="1">
            <a:off x="3102926" y="2116519"/>
            <a:ext cx="785229" cy="384885"/>
          </a:xfrm>
          <a:prstGeom prst="bentConnector3">
            <a:avLst>
              <a:gd name="adj1" fmla="val 1471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84" name="直線矢印コネクタ 183">
            <a:extLst>
              <a:ext uri="{FF2B5EF4-FFF2-40B4-BE49-F238E27FC236}">
                <a16:creationId xmlns:a16="http://schemas.microsoft.com/office/drawing/2014/main" id="{B7B4C78C-96E0-D5ED-1171-B1D1952030F8}"/>
              </a:ext>
            </a:extLst>
          </p:cNvPr>
          <p:cNvCxnSpPr>
            <a:cxnSpLocks/>
            <a:stCxn id="208" idx="3"/>
            <a:endCxn id="192" idx="1"/>
          </p:cNvCxnSpPr>
          <p:nvPr/>
        </p:nvCxnSpPr>
        <p:spPr bwMode="auto">
          <a:xfrm>
            <a:off x="3668375" y="2618581"/>
            <a:ext cx="1697375" cy="16564"/>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86" name="直線矢印コネクタ 185">
            <a:extLst>
              <a:ext uri="{FF2B5EF4-FFF2-40B4-BE49-F238E27FC236}">
                <a16:creationId xmlns:a16="http://schemas.microsoft.com/office/drawing/2014/main" id="{192B2C19-868F-3107-B0CE-50BB6915FCED}"/>
              </a:ext>
            </a:extLst>
          </p:cNvPr>
          <p:cNvCxnSpPr>
            <a:endCxn id="213" idx="1"/>
          </p:cNvCxnSpPr>
          <p:nvPr/>
        </p:nvCxnSpPr>
        <p:spPr bwMode="auto">
          <a:xfrm>
            <a:off x="6448425" y="2606140"/>
            <a:ext cx="241300" cy="6349"/>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22" name="直線矢印コネクタ 221">
            <a:extLst>
              <a:ext uri="{FF2B5EF4-FFF2-40B4-BE49-F238E27FC236}">
                <a16:creationId xmlns:a16="http://schemas.microsoft.com/office/drawing/2014/main" id="{5D14F9D1-7807-36CD-10AA-D4180152B495}"/>
              </a:ext>
            </a:extLst>
          </p:cNvPr>
          <p:cNvCxnSpPr>
            <a:stCxn id="213" idx="3"/>
            <a:endCxn id="210" idx="1"/>
          </p:cNvCxnSpPr>
          <p:nvPr/>
        </p:nvCxnSpPr>
        <p:spPr bwMode="auto">
          <a:xfrm>
            <a:off x="7103725" y="2612489"/>
            <a:ext cx="146388"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1" name="直線矢印コネクタ 260">
            <a:extLst>
              <a:ext uri="{FF2B5EF4-FFF2-40B4-BE49-F238E27FC236}">
                <a16:creationId xmlns:a16="http://schemas.microsoft.com/office/drawing/2014/main" id="{FEEF973C-B2C7-2D79-48A9-DFE6B86EBD54}"/>
              </a:ext>
            </a:extLst>
          </p:cNvPr>
          <p:cNvCxnSpPr>
            <a:stCxn id="218" idx="3"/>
            <a:endCxn id="220" idx="1"/>
          </p:cNvCxnSpPr>
          <p:nvPr/>
        </p:nvCxnSpPr>
        <p:spPr bwMode="auto">
          <a:xfrm>
            <a:off x="6448425" y="3273793"/>
            <a:ext cx="24130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3" name="コネクタ: カギ線 262">
            <a:extLst>
              <a:ext uri="{FF2B5EF4-FFF2-40B4-BE49-F238E27FC236}">
                <a16:creationId xmlns:a16="http://schemas.microsoft.com/office/drawing/2014/main" id="{82140E75-BF1C-9E03-088F-D5DE32923214}"/>
              </a:ext>
            </a:extLst>
          </p:cNvPr>
          <p:cNvCxnSpPr>
            <a:stCxn id="220" idx="3"/>
            <a:endCxn id="210" idx="2"/>
          </p:cNvCxnSpPr>
          <p:nvPr/>
        </p:nvCxnSpPr>
        <p:spPr bwMode="auto">
          <a:xfrm flipV="1">
            <a:off x="7103725" y="2727905"/>
            <a:ext cx="520244" cy="545888"/>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5" name="直線矢印コネクタ 264">
            <a:extLst>
              <a:ext uri="{FF2B5EF4-FFF2-40B4-BE49-F238E27FC236}">
                <a16:creationId xmlns:a16="http://schemas.microsoft.com/office/drawing/2014/main" id="{515FCEE0-6F89-4D6E-B26D-6897FC860E8D}"/>
              </a:ext>
            </a:extLst>
          </p:cNvPr>
          <p:cNvCxnSpPr>
            <a:stCxn id="210" idx="3"/>
            <a:endCxn id="193" idx="1"/>
          </p:cNvCxnSpPr>
          <p:nvPr/>
        </p:nvCxnSpPr>
        <p:spPr bwMode="auto">
          <a:xfrm>
            <a:off x="7997825" y="2612489"/>
            <a:ext cx="20399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8" name="直線矢印コネクタ 267">
            <a:extLst>
              <a:ext uri="{FF2B5EF4-FFF2-40B4-BE49-F238E27FC236}">
                <a16:creationId xmlns:a16="http://schemas.microsoft.com/office/drawing/2014/main" id="{C66989AD-F799-7AC4-A3D5-006D4FB5597B}"/>
              </a:ext>
            </a:extLst>
          </p:cNvPr>
          <p:cNvCxnSpPr>
            <a:stCxn id="193" idx="3"/>
            <a:endCxn id="194" idx="1"/>
          </p:cNvCxnSpPr>
          <p:nvPr/>
        </p:nvCxnSpPr>
        <p:spPr bwMode="auto">
          <a:xfrm>
            <a:off x="8844756" y="2612489"/>
            <a:ext cx="12065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0" name="直線矢印コネクタ 269">
            <a:extLst>
              <a:ext uri="{FF2B5EF4-FFF2-40B4-BE49-F238E27FC236}">
                <a16:creationId xmlns:a16="http://schemas.microsoft.com/office/drawing/2014/main" id="{641B4EEB-C786-86F5-C3F6-AF9A384D0F92}"/>
              </a:ext>
            </a:extLst>
          </p:cNvPr>
          <p:cNvCxnSpPr>
            <a:stCxn id="194" idx="3"/>
          </p:cNvCxnSpPr>
          <p:nvPr/>
        </p:nvCxnSpPr>
        <p:spPr bwMode="auto">
          <a:xfrm>
            <a:off x="9552781" y="2612489"/>
            <a:ext cx="196057"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2" name="直線矢印コネクタ 271">
            <a:extLst>
              <a:ext uri="{FF2B5EF4-FFF2-40B4-BE49-F238E27FC236}">
                <a16:creationId xmlns:a16="http://schemas.microsoft.com/office/drawing/2014/main" id="{1F61CB87-0771-77E9-1477-E41A45F2FA66}"/>
              </a:ext>
            </a:extLst>
          </p:cNvPr>
          <p:cNvCxnSpPr>
            <a:cxnSpLocks/>
            <a:stCxn id="225" idx="3"/>
          </p:cNvCxnSpPr>
          <p:nvPr/>
        </p:nvCxnSpPr>
        <p:spPr bwMode="auto">
          <a:xfrm flipV="1">
            <a:off x="1911688" y="5400203"/>
            <a:ext cx="120650"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4" name="直線矢印コネクタ 273">
            <a:extLst>
              <a:ext uri="{FF2B5EF4-FFF2-40B4-BE49-F238E27FC236}">
                <a16:creationId xmlns:a16="http://schemas.microsoft.com/office/drawing/2014/main" id="{D917D4F6-BD57-1F30-05C2-F7382877281C}"/>
              </a:ext>
            </a:extLst>
          </p:cNvPr>
          <p:cNvCxnSpPr>
            <a:cxnSpLocks/>
            <a:endCxn id="226" idx="1"/>
          </p:cNvCxnSpPr>
          <p:nvPr/>
        </p:nvCxnSpPr>
        <p:spPr bwMode="auto">
          <a:xfrm>
            <a:off x="2446338" y="5400203"/>
            <a:ext cx="170199"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276" name="テキスト ボックス 135">
            <a:extLst>
              <a:ext uri="{FF2B5EF4-FFF2-40B4-BE49-F238E27FC236}">
                <a16:creationId xmlns:a16="http://schemas.microsoft.com/office/drawing/2014/main" id="{82001899-B9BF-3D74-1868-6EF53A81BC9C}"/>
              </a:ext>
            </a:extLst>
          </p:cNvPr>
          <p:cNvSpPr txBox="1"/>
          <p:nvPr/>
        </p:nvSpPr>
        <p:spPr bwMode="auto">
          <a:xfrm>
            <a:off x="2038669" y="5152445"/>
            <a:ext cx="414000" cy="3600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77" name="テキスト ボックス 135">
            <a:extLst>
              <a:ext uri="{FF2B5EF4-FFF2-40B4-BE49-F238E27FC236}">
                <a16:creationId xmlns:a16="http://schemas.microsoft.com/office/drawing/2014/main" id="{ECE878F1-986F-A9D9-671C-A70B1470A66C}"/>
              </a:ext>
            </a:extLst>
          </p:cNvPr>
          <p:cNvSpPr txBox="1"/>
          <p:nvPr/>
        </p:nvSpPr>
        <p:spPr bwMode="auto">
          <a:xfrm>
            <a:off x="3259465" y="5210860"/>
            <a:ext cx="414000" cy="3600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79" name="コネクタ: カギ線 278">
            <a:extLst>
              <a:ext uri="{FF2B5EF4-FFF2-40B4-BE49-F238E27FC236}">
                <a16:creationId xmlns:a16="http://schemas.microsoft.com/office/drawing/2014/main" id="{549FAB1C-B48E-71CE-C00F-86A3CBF3C894}"/>
              </a:ext>
            </a:extLst>
          </p:cNvPr>
          <p:cNvCxnSpPr>
            <a:cxnSpLocks/>
          </p:cNvCxnSpPr>
          <p:nvPr/>
        </p:nvCxnSpPr>
        <p:spPr bwMode="auto">
          <a:xfrm flipV="1">
            <a:off x="2452669" y="4671364"/>
            <a:ext cx="1447819" cy="590391"/>
          </a:xfrm>
          <a:prstGeom prst="bentConnector3">
            <a:avLst>
              <a:gd name="adj1" fmla="val 6580"/>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89" name="直線コネクタ 288">
            <a:extLst>
              <a:ext uri="{FF2B5EF4-FFF2-40B4-BE49-F238E27FC236}">
                <a16:creationId xmlns:a16="http://schemas.microsoft.com/office/drawing/2014/main" id="{28A958AA-B0E4-1B0C-552F-E6297B9D6C36}"/>
              </a:ext>
            </a:extLst>
          </p:cNvPr>
          <p:cNvCxnSpPr>
            <a:cxnSpLocks/>
          </p:cNvCxnSpPr>
          <p:nvPr/>
        </p:nvCxnSpPr>
        <p:spPr bwMode="auto">
          <a:xfrm>
            <a:off x="3068975" y="5332445"/>
            <a:ext cx="71894"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91" name="直線コネクタ 290">
            <a:extLst>
              <a:ext uri="{FF2B5EF4-FFF2-40B4-BE49-F238E27FC236}">
                <a16:creationId xmlns:a16="http://schemas.microsoft.com/office/drawing/2014/main" id="{AC7B9507-354E-BDB4-C1B0-984BA227ABB5}"/>
              </a:ext>
            </a:extLst>
          </p:cNvPr>
          <p:cNvCxnSpPr/>
          <p:nvPr/>
        </p:nvCxnSpPr>
        <p:spPr bwMode="auto">
          <a:xfrm flipV="1">
            <a:off x="3140869" y="4909541"/>
            <a:ext cx="0" cy="422904"/>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93" name="直線矢印コネクタ 292">
            <a:extLst>
              <a:ext uri="{FF2B5EF4-FFF2-40B4-BE49-F238E27FC236}">
                <a16:creationId xmlns:a16="http://schemas.microsoft.com/office/drawing/2014/main" id="{2283C88F-371F-AE15-29C7-E60B3F2223D7}"/>
              </a:ext>
            </a:extLst>
          </p:cNvPr>
          <p:cNvCxnSpPr>
            <a:endCxn id="253" idx="1"/>
          </p:cNvCxnSpPr>
          <p:nvPr/>
        </p:nvCxnSpPr>
        <p:spPr bwMode="auto">
          <a:xfrm>
            <a:off x="3140869" y="4909541"/>
            <a:ext cx="118269"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95" name="直線矢印コネクタ 294">
            <a:extLst>
              <a:ext uri="{FF2B5EF4-FFF2-40B4-BE49-F238E27FC236}">
                <a16:creationId xmlns:a16="http://schemas.microsoft.com/office/drawing/2014/main" id="{4A3B14EF-7E0E-B6F2-6699-1D6C432E0408}"/>
              </a:ext>
            </a:extLst>
          </p:cNvPr>
          <p:cNvCxnSpPr>
            <a:cxnSpLocks/>
            <a:endCxn id="277" idx="1"/>
          </p:cNvCxnSpPr>
          <p:nvPr/>
        </p:nvCxnSpPr>
        <p:spPr bwMode="auto">
          <a:xfrm>
            <a:off x="3068181" y="5390860"/>
            <a:ext cx="19128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0" name="直線矢印コネクタ 299">
            <a:extLst>
              <a:ext uri="{FF2B5EF4-FFF2-40B4-BE49-F238E27FC236}">
                <a16:creationId xmlns:a16="http://schemas.microsoft.com/office/drawing/2014/main" id="{720FF756-7363-9932-0871-64005C0CD37A}"/>
              </a:ext>
            </a:extLst>
          </p:cNvPr>
          <p:cNvCxnSpPr>
            <a:stCxn id="277" idx="3"/>
            <a:endCxn id="227" idx="1"/>
          </p:cNvCxnSpPr>
          <p:nvPr/>
        </p:nvCxnSpPr>
        <p:spPr bwMode="auto">
          <a:xfrm>
            <a:off x="3673465" y="5390860"/>
            <a:ext cx="1692285" cy="1878"/>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2" name="直線矢印コネクタ 301">
            <a:extLst>
              <a:ext uri="{FF2B5EF4-FFF2-40B4-BE49-F238E27FC236}">
                <a16:creationId xmlns:a16="http://schemas.microsoft.com/office/drawing/2014/main" id="{846801BD-4110-6248-2EB9-43A5287DA71F}"/>
              </a:ext>
            </a:extLst>
          </p:cNvPr>
          <p:cNvCxnSpPr>
            <a:cxnSpLocks/>
          </p:cNvCxnSpPr>
          <p:nvPr/>
        </p:nvCxnSpPr>
        <p:spPr bwMode="auto">
          <a:xfrm>
            <a:off x="6420476" y="5400203"/>
            <a:ext cx="24067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9" name="直線矢印コネクタ 308">
            <a:extLst>
              <a:ext uri="{FF2B5EF4-FFF2-40B4-BE49-F238E27FC236}">
                <a16:creationId xmlns:a16="http://schemas.microsoft.com/office/drawing/2014/main" id="{AED4DA0F-A8B5-3BD6-EC9D-0E7928B46E37}"/>
              </a:ext>
            </a:extLst>
          </p:cNvPr>
          <p:cNvCxnSpPr>
            <a:stCxn id="247" idx="3"/>
            <a:endCxn id="251" idx="1"/>
          </p:cNvCxnSpPr>
          <p:nvPr/>
        </p:nvCxnSpPr>
        <p:spPr bwMode="auto">
          <a:xfrm>
            <a:off x="6424150" y="6026150"/>
            <a:ext cx="24017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1" name="直線矢印コネクタ 310">
            <a:extLst>
              <a:ext uri="{FF2B5EF4-FFF2-40B4-BE49-F238E27FC236}">
                <a16:creationId xmlns:a16="http://schemas.microsoft.com/office/drawing/2014/main" id="{CC1854EE-CAF5-EE1A-E418-8CF34472BB60}"/>
              </a:ext>
            </a:extLst>
          </p:cNvPr>
          <p:cNvCxnSpPr>
            <a:stCxn id="256" idx="3"/>
            <a:endCxn id="248" idx="1"/>
          </p:cNvCxnSpPr>
          <p:nvPr/>
        </p:nvCxnSpPr>
        <p:spPr bwMode="auto">
          <a:xfrm flipV="1">
            <a:off x="7078325" y="5397029"/>
            <a:ext cx="241300" cy="3175"/>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3" name="コネクタ: カギ線 312">
            <a:extLst>
              <a:ext uri="{FF2B5EF4-FFF2-40B4-BE49-F238E27FC236}">
                <a16:creationId xmlns:a16="http://schemas.microsoft.com/office/drawing/2014/main" id="{32794735-1C3A-B382-A8C6-DBAFBBFBECAE}"/>
              </a:ext>
            </a:extLst>
          </p:cNvPr>
          <p:cNvCxnSpPr>
            <a:stCxn id="251" idx="3"/>
            <a:endCxn id="248" idx="2"/>
          </p:cNvCxnSpPr>
          <p:nvPr/>
        </p:nvCxnSpPr>
        <p:spPr bwMode="auto">
          <a:xfrm flipV="1">
            <a:off x="7078325" y="5512445"/>
            <a:ext cx="566113" cy="513705"/>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5" name="直線矢印コネクタ 314">
            <a:extLst>
              <a:ext uri="{FF2B5EF4-FFF2-40B4-BE49-F238E27FC236}">
                <a16:creationId xmlns:a16="http://schemas.microsoft.com/office/drawing/2014/main" id="{FA7C23E2-B090-F320-B75E-68DE172C98A2}"/>
              </a:ext>
            </a:extLst>
          </p:cNvPr>
          <p:cNvCxnSpPr>
            <a:stCxn id="248" idx="3"/>
            <a:endCxn id="228" idx="1"/>
          </p:cNvCxnSpPr>
          <p:nvPr/>
        </p:nvCxnSpPr>
        <p:spPr bwMode="auto">
          <a:xfrm flipV="1">
            <a:off x="7969250" y="5394583"/>
            <a:ext cx="232569" cy="2446"/>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7" name="直線矢印コネクタ 316">
            <a:extLst>
              <a:ext uri="{FF2B5EF4-FFF2-40B4-BE49-F238E27FC236}">
                <a16:creationId xmlns:a16="http://schemas.microsoft.com/office/drawing/2014/main" id="{572E3DA6-93D3-4FE5-14C3-B706BFBAD04F}"/>
              </a:ext>
            </a:extLst>
          </p:cNvPr>
          <p:cNvCxnSpPr>
            <a:stCxn id="228" idx="3"/>
            <a:endCxn id="229" idx="1"/>
          </p:cNvCxnSpPr>
          <p:nvPr/>
        </p:nvCxnSpPr>
        <p:spPr bwMode="auto">
          <a:xfrm flipV="1">
            <a:off x="8846344" y="5391130"/>
            <a:ext cx="133013" cy="3453"/>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9" name="直線矢印コネクタ 318">
            <a:extLst>
              <a:ext uri="{FF2B5EF4-FFF2-40B4-BE49-F238E27FC236}">
                <a16:creationId xmlns:a16="http://schemas.microsoft.com/office/drawing/2014/main" id="{5E4B5A98-FFF6-DDCC-99D2-1B81E5668A4B}"/>
              </a:ext>
            </a:extLst>
          </p:cNvPr>
          <p:cNvCxnSpPr>
            <a:cxnSpLocks/>
          </p:cNvCxnSpPr>
          <p:nvPr/>
        </p:nvCxnSpPr>
        <p:spPr bwMode="auto">
          <a:xfrm>
            <a:off x="3668375" y="4909541"/>
            <a:ext cx="23211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13918</TotalTime>
  <Words>3226</Words>
  <Application>Microsoft Office PowerPoint</Application>
  <PresentationFormat>ユーザー設定</PresentationFormat>
  <Paragraphs>586</Paragraphs>
  <Slides>12</Slides>
  <Notes>4</Notes>
  <HiddenSlides>0</HiddenSlides>
  <MMClips>0</MMClips>
  <ScaleCrop>false</ScaleCrop>
  <HeadingPairs>
    <vt:vector size="6" baseType="variant">
      <vt:variant>
        <vt:lpstr>使用されているフォント</vt:lpstr>
      </vt:variant>
      <vt:variant>
        <vt:i4>3</vt:i4>
      </vt:variant>
      <vt:variant>
        <vt:lpstr>テーマ</vt:lpstr>
      </vt:variant>
      <vt:variant>
        <vt:i4>2</vt:i4>
      </vt:variant>
      <vt:variant>
        <vt:lpstr>スライド タイトル</vt:lpstr>
      </vt:variant>
      <vt:variant>
        <vt:i4>12</vt:i4>
      </vt:variant>
    </vt:vector>
  </HeadingPairs>
  <TitlesOfParts>
    <vt:vector size="17" baseType="lpstr">
      <vt:lpstr>Meiryo UI</vt:lpstr>
      <vt:lpstr>ＭＳ Ｐゴシック</vt:lpstr>
      <vt:lpstr>Arial</vt:lpstr>
      <vt:lpstr>標準デザイン</vt:lpstr>
      <vt:lpstr>Office テーマ</vt:lpstr>
      <vt:lpstr>令和7年度 プラスチック等資源循環システム構築実証事業　 事業概要 （代替素材・リサイクル・代替ジェット燃料・廃油リサイクル）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オ）事業概要スライド</dc:title>
  <dc:creator>sugawara</dc:creator>
  <cp:lastModifiedBy>一般社団法人日本有機資源協会</cp:lastModifiedBy>
  <cp:revision>918</cp:revision>
  <cp:lastPrinted>2021-01-14T07:44:10Z</cp:lastPrinted>
  <dcterms:created xsi:type="dcterms:W3CDTF">2005-11-16T02:38:45Z</dcterms:created>
  <dcterms:modified xsi:type="dcterms:W3CDTF">2025-06-10T01:10:21Z</dcterms:modified>
</cp:coreProperties>
</file>