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4" r:id="rId1"/>
    <p:sldMasterId id="2147483667" r:id="rId2"/>
  </p:sldMasterIdLst>
  <p:notesMasterIdLst>
    <p:notesMasterId r:id="rId15"/>
  </p:notesMasterIdLst>
  <p:handoutMasterIdLst>
    <p:handoutMasterId r:id="rId16"/>
  </p:handoutMasterIdLst>
  <p:sldIdLst>
    <p:sldId id="290" r:id="rId3"/>
    <p:sldId id="291" r:id="rId4"/>
    <p:sldId id="303" r:id="rId5"/>
    <p:sldId id="280" r:id="rId6"/>
    <p:sldId id="295" r:id="rId7"/>
    <p:sldId id="300" r:id="rId8"/>
    <p:sldId id="317" r:id="rId9"/>
    <p:sldId id="318" r:id="rId10"/>
    <p:sldId id="319" r:id="rId11"/>
    <p:sldId id="301" r:id="rId12"/>
    <p:sldId id="315" r:id="rId13"/>
    <p:sldId id="320" r:id="rId14"/>
  </p:sldIdLst>
  <p:sldSz cx="10261600" cy="7200900"/>
  <p:notesSz cx="6735763" cy="9866313"/>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268">
          <p15:clr>
            <a:srgbClr val="A4A3A4"/>
          </p15:clr>
        </p15:guide>
        <p15:guide id="2" pos="323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柳" initials="" lastIdx="3" clrIdx="0"/>
  <p:cmAuthor id="2" name="Administrator" initials="" lastIdx="2" clrIdx="1"/>
  <p:cmAuthor id="3" name="倉石 真純" initials="" lastIdx="16" clrIdx="2"/>
  <p:cmAuthor id="4" name="ユーザー名不明1" initials="ユーザー名不明1" lastIdx="11"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FFFEF"/>
    <a:srgbClr val="E5F5FF"/>
    <a:srgbClr val="E6E6E6"/>
    <a:srgbClr val="CCECFF"/>
    <a:srgbClr val="FFE1E1"/>
    <a:srgbClr val="FFFF66"/>
    <a:srgbClr val="CCFFCC"/>
    <a:srgbClr val="FF9900"/>
    <a:srgbClr val="FF99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7662" autoAdjust="0"/>
  </p:normalViewPr>
  <p:slideViewPr>
    <p:cSldViewPr snapToGrid="0">
      <p:cViewPr varScale="1">
        <p:scale>
          <a:sx n="81" d="100"/>
          <a:sy n="81" d="100"/>
        </p:scale>
        <p:origin x="114" y="366"/>
      </p:cViewPr>
      <p:guideLst>
        <p:guide orient="horz" pos="2268"/>
        <p:guide pos="323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20" d="100"/>
        <a:sy n="12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2AFEEC2C-670E-70BA-6AC0-4597CAD84CEF}"/>
              </a:ext>
            </a:extLst>
          </p:cNvPr>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1426" tIns="45713" rIns="91426" bIns="45713" numCol="1" anchor="t" anchorCtr="0" compatLnSpc="1">
            <a:prstTxWarp prst="textNoShape">
              <a:avLst/>
            </a:prstTxWarp>
          </a:bodyPr>
          <a:lstStyle>
            <a:lvl1pPr eaLnBrk="1" hangingPunct="1">
              <a:defRPr sz="1200">
                <a:latin typeface="Arial" charset="0"/>
                <a:ea typeface="ＭＳ Ｐゴシック" pitchFamily="50" charset="-128"/>
              </a:defRPr>
            </a:lvl1pPr>
          </a:lstStyle>
          <a:p>
            <a:pPr>
              <a:defRPr/>
            </a:pPr>
            <a:endParaRPr lang="en-US" altLang="ja-JP"/>
          </a:p>
        </p:txBody>
      </p:sp>
      <p:sp>
        <p:nvSpPr>
          <p:cNvPr id="31747" name="Rectangle 3">
            <a:extLst>
              <a:ext uri="{FF2B5EF4-FFF2-40B4-BE49-F238E27FC236}">
                <a16:creationId xmlns:a16="http://schemas.microsoft.com/office/drawing/2014/main" id="{B0AF24D4-48AC-6D12-0BA9-8B0F304EB236}"/>
              </a:ext>
            </a:extLst>
          </p:cNvPr>
          <p:cNvSpPr>
            <a:spLocks noGrp="1" noChangeArrowheads="1"/>
          </p:cNvSpPr>
          <p:nvPr>
            <p:ph type="dt" sz="quarter" idx="1"/>
          </p:nvPr>
        </p:nvSpPr>
        <p:spPr bwMode="auto">
          <a:xfrm>
            <a:off x="3814763" y="0"/>
            <a:ext cx="2919412" cy="493713"/>
          </a:xfrm>
          <a:prstGeom prst="rect">
            <a:avLst/>
          </a:prstGeom>
          <a:noFill/>
          <a:ln w="9525">
            <a:noFill/>
            <a:miter lim="800000"/>
            <a:headEnd/>
            <a:tailEnd/>
          </a:ln>
          <a:effectLst/>
        </p:spPr>
        <p:txBody>
          <a:bodyPr vert="horz" wrap="square" lIns="91426" tIns="45713" rIns="91426" bIns="45713" numCol="1" anchor="t" anchorCtr="0" compatLnSpc="1">
            <a:prstTxWarp prst="textNoShape">
              <a:avLst/>
            </a:prstTxWarp>
          </a:bodyPr>
          <a:lstStyle>
            <a:lvl1pPr algn="r" eaLnBrk="1" hangingPunct="1">
              <a:defRPr sz="1200">
                <a:latin typeface="Arial" charset="0"/>
                <a:ea typeface="ＭＳ Ｐゴシック" pitchFamily="50" charset="-128"/>
              </a:defRPr>
            </a:lvl1pPr>
          </a:lstStyle>
          <a:p>
            <a:pPr>
              <a:defRPr/>
            </a:pPr>
            <a:endParaRPr lang="en-US" altLang="ja-JP"/>
          </a:p>
        </p:txBody>
      </p:sp>
      <p:sp>
        <p:nvSpPr>
          <p:cNvPr id="31748" name="Rectangle 4">
            <a:extLst>
              <a:ext uri="{FF2B5EF4-FFF2-40B4-BE49-F238E27FC236}">
                <a16:creationId xmlns:a16="http://schemas.microsoft.com/office/drawing/2014/main" id="{29650BDB-1053-B393-A891-45DD8365FF0A}"/>
              </a:ext>
            </a:extLst>
          </p:cNvPr>
          <p:cNvSpPr>
            <a:spLocks noGrp="1" noChangeArrowheads="1"/>
          </p:cNvSpPr>
          <p:nvPr>
            <p:ph type="ftr" sz="quarter" idx="2"/>
          </p:nvPr>
        </p:nvSpPr>
        <p:spPr bwMode="auto">
          <a:xfrm>
            <a:off x="0" y="9371013"/>
            <a:ext cx="2919413" cy="493712"/>
          </a:xfrm>
          <a:prstGeom prst="rect">
            <a:avLst/>
          </a:prstGeom>
          <a:noFill/>
          <a:ln w="9525">
            <a:noFill/>
            <a:miter lim="800000"/>
            <a:headEnd/>
            <a:tailEnd/>
          </a:ln>
          <a:effectLst/>
        </p:spPr>
        <p:txBody>
          <a:bodyPr vert="horz" wrap="square" lIns="91426" tIns="45713" rIns="91426" bIns="45713" numCol="1" anchor="b" anchorCtr="0" compatLnSpc="1">
            <a:prstTxWarp prst="textNoShape">
              <a:avLst/>
            </a:prstTxWarp>
          </a:bodyPr>
          <a:lstStyle>
            <a:lvl1pPr eaLnBrk="1" hangingPunct="1">
              <a:defRPr sz="1200">
                <a:latin typeface="Arial" charset="0"/>
                <a:ea typeface="ＭＳ Ｐゴシック" pitchFamily="50" charset="-128"/>
              </a:defRPr>
            </a:lvl1pPr>
          </a:lstStyle>
          <a:p>
            <a:pPr>
              <a:defRPr/>
            </a:pPr>
            <a:endParaRPr lang="en-US" altLang="ja-JP"/>
          </a:p>
        </p:txBody>
      </p:sp>
      <p:sp>
        <p:nvSpPr>
          <p:cNvPr id="31749" name="Rectangle 5">
            <a:extLst>
              <a:ext uri="{FF2B5EF4-FFF2-40B4-BE49-F238E27FC236}">
                <a16:creationId xmlns:a16="http://schemas.microsoft.com/office/drawing/2014/main" id="{BCDEF264-4047-7187-E138-545D6CBC47B3}"/>
              </a:ext>
            </a:extLst>
          </p:cNvPr>
          <p:cNvSpPr>
            <a:spLocks noGrp="1" noChangeArrowheads="1"/>
          </p:cNvSpPr>
          <p:nvPr>
            <p:ph type="sldNum" sz="quarter" idx="3"/>
          </p:nvPr>
        </p:nvSpPr>
        <p:spPr bwMode="auto">
          <a:xfrm>
            <a:off x="3814763" y="9371013"/>
            <a:ext cx="2919412" cy="493712"/>
          </a:xfrm>
          <a:prstGeom prst="rect">
            <a:avLst/>
          </a:prstGeom>
          <a:noFill/>
          <a:ln w="9525">
            <a:noFill/>
            <a:miter lim="800000"/>
            <a:headEnd/>
            <a:tailEnd/>
          </a:ln>
          <a:effectLst/>
        </p:spPr>
        <p:txBody>
          <a:bodyPr vert="horz" wrap="square" lIns="91426" tIns="45713" rIns="91426" bIns="45713" numCol="1" anchor="b" anchorCtr="0" compatLnSpc="1">
            <a:prstTxWarp prst="textNoShape">
              <a:avLst/>
            </a:prstTxWarp>
          </a:bodyPr>
          <a:lstStyle>
            <a:lvl1pPr algn="r" eaLnBrk="1" hangingPunct="1">
              <a:defRPr sz="1200"/>
            </a:lvl1pPr>
          </a:lstStyle>
          <a:p>
            <a:pPr>
              <a:defRPr/>
            </a:pPr>
            <a:fld id="{DF3ADA7A-7AC3-46D5-B004-E94CC58174FF}" type="slidenum">
              <a:rPr lang="en-US" altLang="ja-JP"/>
              <a:pPr>
                <a:defRPr/>
              </a:pPr>
              <a:t>‹#›</a:t>
            </a:fld>
            <a:endParaRPr lang="en-US" altLang="ja-JP"/>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3850A208-6F53-1876-3378-6C3EA2B6C570}"/>
              </a:ext>
            </a:extLst>
          </p:cNvPr>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1426" tIns="45713" rIns="91426" bIns="45713" numCol="1" anchor="t" anchorCtr="0" compatLnSpc="1">
            <a:prstTxWarp prst="textNoShape">
              <a:avLst/>
            </a:prstTxWarp>
          </a:bodyPr>
          <a:lstStyle>
            <a:lvl1pPr eaLnBrk="1" hangingPunct="1">
              <a:defRPr sz="1200">
                <a:latin typeface="Arial" charset="0"/>
                <a:ea typeface="ＭＳ Ｐゴシック" pitchFamily="50" charset="-128"/>
              </a:defRPr>
            </a:lvl1pPr>
          </a:lstStyle>
          <a:p>
            <a:pPr>
              <a:defRPr/>
            </a:pPr>
            <a:endParaRPr lang="en-US" altLang="ja-JP"/>
          </a:p>
        </p:txBody>
      </p:sp>
      <p:sp>
        <p:nvSpPr>
          <p:cNvPr id="29699" name="Rectangle 3">
            <a:extLst>
              <a:ext uri="{FF2B5EF4-FFF2-40B4-BE49-F238E27FC236}">
                <a16:creationId xmlns:a16="http://schemas.microsoft.com/office/drawing/2014/main" id="{F331330E-D118-BC45-E040-1E929D90D618}"/>
              </a:ext>
            </a:extLst>
          </p:cNvPr>
          <p:cNvSpPr>
            <a:spLocks noGrp="1" noChangeArrowheads="1"/>
          </p:cNvSpPr>
          <p:nvPr>
            <p:ph type="dt" idx="1"/>
          </p:nvPr>
        </p:nvSpPr>
        <p:spPr bwMode="auto">
          <a:xfrm>
            <a:off x="3814763" y="0"/>
            <a:ext cx="2919412" cy="493713"/>
          </a:xfrm>
          <a:prstGeom prst="rect">
            <a:avLst/>
          </a:prstGeom>
          <a:noFill/>
          <a:ln w="9525">
            <a:noFill/>
            <a:miter lim="800000"/>
            <a:headEnd/>
            <a:tailEnd/>
          </a:ln>
          <a:effectLst/>
        </p:spPr>
        <p:txBody>
          <a:bodyPr vert="horz" wrap="square" lIns="91426" tIns="45713" rIns="91426" bIns="45713" numCol="1" anchor="t" anchorCtr="0" compatLnSpc="1">
            <a:prstTxWarp prst="textNoShape">
              <a:avLst/>
            </a:prstTxWarp>
          </a:bodyPr>
          <a:lstStyle>
            <a:lvl1pPr algn="r" eaLnBrk="1" hangingPunct="1">
              <a:defRPr sz="1200">
                <a:latin typeface="Arial" charset="0"/>
                <a:ea typeface="ＭＳ Ｐゴシック" pitchFamily="50" charset="-128"/>
              </a:defRPr>
            </a:lvl1pPr>
          </a:lstStyle>
          <a:p>
            <a:pPr>
              <a:defRPr/>
            </a:pPr>
            <a:endParaRPr lang="en-US" altLang="ja-JP"/>
          </a:p>
        </p:txBody>
      </p:sp>
      <p:sp>
        <p:nvSpPr>
          <p:cNvPr id="15364" name="Rectangle 4">
            <a:extLst>
              <a:ext uri="{FF2B5EF4-FFF2-40B4-BE49-F238E27FC236}">
                <a16:creationId xmlns:a16="http://schemas.microsoft.com/office/drawing/2014/main" id="{CB8B8493-78B0-EBBF-274A-93E5C34E3508}"/>
              </a:ext>
            </a:extLst>
          </p:cNvPr>
          <p:cNvSpPr>
            <a:spLocks noGrp="1" noRot="1" noChangeAspect="1" noChangeArrowheads="1" noTextEdit="1"/>
          </p:cNvSpPr>
          <p:nvPr>
            <p:ph type="sldImg" idx="2"/>
          </p:nvPr>
        </p:nvSpPr>
        <p:spPr bwMode="auto">
          <a:xfrm>
            <a:off x="733425" y="739775"/>
            <a:ext cx="5270500" cy="37004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701" name="Rectangle 5">
            <a:extLst>
              <a:ext uri="{FF2B5EF4-FFF2-40B4-BE49-F238E27FC236}">
                <a16:creationId xmlns:a16="http://schemas.microsoft.com/office/drawing/2014/main" id="{7A41DEB7-7DD2-6D39-6F66-D6AA3F4179DA}"/>
              </a:ext>
            </a:extLst>
          </p:cNvPr>
          <p:cNvSpPr>
            <a:spLocks noGrp="1" noChangeArrowheads="1"/>
          </p:cNvSpPr>
          <p:nvPr>
            <p:ph type="body" sz="quarter" idx="3"/>
          </p:nvPr>
        </p:nvSpPr>
        <p:spPr bwMode="auto">
          <a:xfrm>
            <a:off x="673100" y="4686300"/>
            <a:ext cx="5389563" cy="4440238"/>
          </a:xfrm>
          <a:prstGeom prst="rect">
            <a:avLst/>
          </a:prstGeom>
          <a:noFill/>
          <a:ln w="9525">
            <a:noFill/>
            <a:miter lim="800000"/>
            <a:headEnd/>
            <a:tailEnd/>
          </a:ln>
          <a:effectLst/>
        </p:spPr>
        <p:txBody>
          <a:bodyPr vert="horz" wrap="square" lIns="91426" tIns="45713" rIns="91426" bIns="45713"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29702" name="Rectangle 6">
            <a:extLst>
              <a:ext uri="{FF2B5EF4-FFF2-40B4-BE49-F238E27FC236}">
                <a16:creationId xmlns:a16="http://schemas.microsoft.com/office/drawing/2014/main" id="{AD23F22B-EAF9-5E90-57FD-AFF39E90E684}"/>
              </a:ext>
            </a:extLst>
          </p:cNvPr>
          <p:cNvSpPr>
            <a:spLocks noGrp="1" noChangeArrowheads="1"/>
          </p:cNvSpPr>
          <p:nvPr>
            <p:ph type="ftr" sz="quarter" idx="4"/>
          </p:nvPr>
        </p:nvSpPr>
        <p:spPr bwMode="auto">
          <a:xfrm>
            <a:off x="0" y="9371013"/>
            <a:ext cx="2919413" cy="493712"/>
          </a:xfrm>
          <a:prstGeom prst="rect">
            <a:avLst/>
          </a:prstGeom>
          <a:noFill/>
          <a:ln w="9525">
            <a:noFill/>
            <a:miter lim="800000"/>
            <a:headEnd/>
            <a:tailEnd/>
          </a:ln>
          <a:effectLst/>
        </p:spPr>
        <p:txBody>
          <a:bodyPr vert="horz" wrap="square" lIns="91426" tIns="45713" rIns="91426" bIns="45713" numCol="1" anchor="b" anchorCtr="0" compatLnSpc="1">
            <a:prstTxWarp prst="textNoShape">
              <a:avLst/>
            </a:prstTxWarp>
          </a:bodyPr>
          <a:lstStyle>
            <a:lvl1pPr eaLnBrk="1" hangingPunct="1">
              <a:defRPr sz="1200">
                <a:latin typeface="Arial" charset="0"/>
                <a:ea typeface="ＭＳ Ｐゴシック" pitchFamily="50" charset="-128"/>
              </a:defRPr>
            </a:lvl1pPr>
          </a:lstStyle>
          <a:p>
            <a:pPr>
              <a:defRPr/>
            </a:pPr>
            <a:endParaRPr lang="en-US" altLang="ja-JP"/>
          </a:p>
        </p:txBody>
      </p:sp>
      <p:sp>
        <p:nvSpPr>
          <p:cNvPr id="29703" name="Rectangle 7">
            <a:extLst>
              <a:ext uri="{FF2B5EF4-FFF2-40B4-BE49-F238E27FC236}">
                <a16:creationId xmlns:a16="http://schemas.microsoft.com/office/drawing/2014/main" id="{D9007B2F-E7BE-3827-3DB0-C988D78E6E03}"/>
              </a:ext>
            </a:extLst>
          </p:cNvPr>
          <p:cNvSpPr>
            <a:spLocks noGrp="1" noChangeArrowheads="1"/>
          </p:cNvSpPr>
          <p:nvPr>
            <p:ph type="sldNum" sz="quarter" idx="5"/>
          </p:nvPr>
        </p:nvSpPr>
        <p:spPr bwMode="auto">
          <a:xfrm>
            <a:off x="3814763" y="9371013"/>
            <a:ext cx="2919412" cy="493712"/>
          </a:xfrm>
          <a:prstGeom prst="rect">
            <a:avLst/>
          </a:prstGeom>
          <a:noFill/>
          <a:ln w="9525">
            <a:noFill/>
            <a:miter lim="800000"/>
            <a:headEnd/>
            <a:tailEnd/>
          </a:ln>
          <a:effectLst/>
        </p:spPr>
        <p:txBody>
          <a:bodyPr vert="horz" wrap="square" lIns="91426" tIns="45713" rIns="91426" bIns="45713" numCol="1" anchor="b" anchorCtr="0" compatLnSpc="1">
            <a:prstTxWarp prst="textNoShape">
              <a:avLst/>
            </a:prstTxWarp>
          </a:bodyPr>
          <a:lstStyle>
            <a:lvl1pPr algn="r" eaLnBrk="1" hangingPunct="1">
              <a:defRPr sz="1200"/>
            </a:lvl1pPr>
          </a:lstStyle>
          <a:p>
            <a:pPr>
              <a:defRPr/>
            </a:pPr>
            <a:fld id="{AC8669DC-BA56-48DB-AF5F-8601967FBAAC}"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a:extLst>
              <a:ext uri="{FF2B5EF4-FFF2-40B4-BE49-F238E27FC236}">
                <a16:creationId xmlns:a16="http://schemas.microsoft.com/office/drawing/2014/main" id="{6BE421C5-A7DE-E1C9-1A62-D2874FEC916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5013" indent="-28257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1888" indent="-22542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5913" indent="-22542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8350" indent="-22542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55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527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099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671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FEA1F514-532A-486E-8E62-02EA96894ED8}" type="slidenum">
              <a:rPr lang="en-US" altLang="ja-JP" smtClean="0">
                <a:ea typeface="ＭＳ Ｐゴシック" panose="020B0600070205080204" pitchFamily="50" charset="-128"/>
              </a:rPr>
              <a:pPr>
                <a:spcBef>
                  <a:spcPct val="0"/>
                </a:spcBef>
              </a:pPr>
              <a:t>2</a:t>
            </a:fld>
            <a:endParaRPr lang="en-US" altLang="ja-JP">
              <a:ea typeface="ＭＳ Ｐゴシック" panose="020B0600070205080204" pitchFamily="50" charset="-128"/>
            </a:endParaRPr>
          </a:p>
        </p:txBody>
      </p:sp>
      <p:sp>
        <p:nvSpPr>
          <p:cNvPr id="19459" name="Rectangle 2">
            <a:extLst>
              <a:ext uri="{FF2B5EF4-FFF2-40B4-BE49-F238E27FC236}">
                <a16:creationId xmlns:a16="http://schemas.microsoft.com/office/drawing/2014/main" id="{B4F5247E-D950-1279-9F74-715C1D25C962}"/>
              </a:ext>
            </a:extLst>
          </p:cNvPr>
          <p:cNvSpPr>
            <a:spLocks noGrp="1" noRot="1" noChangeAspect="1" noChangeArrowheads="1" noTextEdit="1"/>
          </p:cNvSpPr>
          <p:nvPr>
            <p:ph type="sldImg"/>
          </p:nvPr>
        </p:nvSpPr>
        <p:spPr>
          <a:ln/>
        </p:spPr>
      </p:sp>
      <p:sp>
        <p:nvSpPr>
          <p:cNvPr id="19460" name="Rectangle 3">
            <a:extLst>
              <a:ext uri="{FF2B5EF4-FFF2-40B4-BE49-F238E27FC236}">
                <a16:creationId xmlns:a16="http://schemas.microsoft.com/office/drawing/2014/main" id="{B30649A2-CFF2-A28E-7A3C-98C5BD9816D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a:extLst>
              <a:ext uri="{FF2B5EF4-FFF2-40B4-BE49-F238E27FC236}">
                <a16:creationId xmlns:a16="http://schemas.microsoft.com/office/drawing/2014/main" id="{B8E610D5-FF0D-2F05-62FB-412BFD602ED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5013" indent="-28257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1888" indent="-22542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5913" indent="-22542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8350" indent="-22542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55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527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099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671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1F666E3E-0FA2-4A29-A42F-3C38673248E0}" type="slidenum">
              <a:rPr lang="en-US" altLang="ja-JP" smtClean="0">
                <a:ea typeface="ＭＳ Ｐゴシック" panose="020B0600070205080204" pitchFamily="50" charset="-128"/>
              </a:rPr>
              <a:pPr>
                <a:spcBef>
                  <a:spcPct val="0"/>
                </a:spcBef>
              </a:pPr>
              <a:t>3</a:t>
            </a:fld>
            <a:endParaRPr lang="en-US" altLang="ja-JP">
              <a:ea typeface="ＭＳ Ｐゴシック" panose="020B0600070205080204" pitchFamily="50" charset="-128"/>
            </a:endParaRPr>
          </a:p>
        </p:txBody>
      </p:sp>
      <p:sp>
        <p:nvSpPr>
          <p:cNvPr id="21507" name="Rectangle 2">
            <a:extLst>
              <a:ext uri="{FF2B5EF4-FFF2-40B4-BE49-F238E27FC236}">
                <a16:creationId xmlns:a16="http://schemas.microsoft.com/office/drawing/2014/main" id="{BC6801A7-30F0-0A20-7521-9620FAECB595}"/>
              </a:ext>
            </a:extLst>
          </p:cNvPr>
          <p:cNvSpPr>
            <a:spLocks noGrp="1" noRot="1" noChangeAspect="1" noChangeArrowheads="1" noTextEdit="1"/>
          </p:cNvSpPr>
          <p:nvPr>
            <p:ph type="sldImg"/>
          </p:nvPr>
        </p:nvSpPr>
        <p:spPr>
          <a:ln/>
        </p:spPr>
      </p:sp>
      <p:sp>
        <p:nvSpPr>
          <p:cNvPr id="21508" name="Rectangle 3">
            <a:extLst>
              <a:ext uri="{FF2B5EF4-FFF2-40B4-BE49-F238E27FC236}">
                <a16:creationId xmlns:a16="http://schemas.microsoft.com/office/drawing/2014/main" id="{D89FB4F6-EBD4-D3C3-E0AB-CBE5B4EC258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a:extLst>
              <a:ext uri="{FF2B5EF4-FFF2-40B4-BE49-F238E27FC236}">
                <a16:creationId xmlns:a16="http://schemas.microsoft.com/office/drawing/2014/main" id="{3E8ECE74-CE06-876B-75DD-D28D1113475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5013" indent="-28257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1888" indent="-22542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5913" indent="-22542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8350" indent="-22542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55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527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099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671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9969A9AD-BD48-47E7-816E-B102EE8F62BB}" type="slidenum">
              <a:rPr lang="en-US" altLang="ja-JP" smtClean="0">
                <a:ea typeface="ＭＳ Ｐゴシック" panose="020B0600070205080204" pitchFamily="50" charset="-128"/>
              </a:rPr>
              <a:pPr>
                <a:spcBef>
                  <a:spcPct val="0"/>
                </a:spcBef>
              </a:pPr>
              <a:t>4</a:t>
            </a:fld>
            <a:endParaRPr lang="en-US" altLang="ja-JP">
              <a:ea typeface="ＭＳ Ｐゴシック" panose="020B0600070205080204" pitchFamily="50" charset="-128"/>
            </a:endParaRPr>
          </a:p>
        </p:txBody>
      </p:sp>
      <p:sp>
        <p:nvSpPr>
          <p:cNvPr id="23555" name="Rectangle 2">
            <a:extLst>
              <a:ext uri="{FF2B5EF4-FFF2-40B4-BE49-F238E27FC236}">
                <a16:creationId xmlns:a16="http://schemas.microsoft.com/office/drawing/2014/main" id="{258BBB5E-4E66-FC38-0BB0-22CCAF2C0B8B}"/>
              </a:ext>
            </a:extLst>
          </p:cNvPr>
          <p:cNvSpPr>
            <a:spLocks noGrp="1" noRot="1" noChangeAspect="1" noChangeArrowheads="1" noTextEdit="1"/>
          </p:cNvSpPr>
          <p:nvPr>
            <p:ph type="sldImg"/>
          </p:nvPr>
        </p:nvSpPr>
        <p:spPr>
          <a:ln/>
        </p:spPr>
      </p:sp>
      <p:sp>
        <p:nvSpPr>
          <p:cNvPr id="23556" name="Rectangle 3">
            <a:extLst>
              <a:ext uri="{FF2B5EF4-FFF2-40B4-BE49-F238E27FC236}">
                <a16:creationId xmlns:a16="http://schemas.microsoft.com/office/drawing/2014/main" id="{3FE240C6-783E-A43E-F910-DCA250AF4EB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a:extLst>
              <a:ext uri="{FF2B5EF4-FFF2-40B4-BE49-F238E27FC236}">
                <a16:creationId xmlns:a16="http://schemas.microsoft.com/office/drawing/2014/main" id="{1A2EE31D-D40D-C9F6-EFED-5D682CA822D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5013" indent="-28257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1888" indent="-22542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5913" indent="-22542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8350" indent="-22542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55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527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099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671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E454D327-326D-4639-9CAC-CAD873F00CF5}" type="slidenum">
              <a:rPr lang="en-US" altLang="ja-JP" smtClean="0">
                <a:ea typeface="ＭＳ Ｐゴシック" panose="020B0600070205080204" pitchFamily="50" charset="-128"/>
              </a:rPr>
              <a:pPr>
                <a:spcBef>
                  <a:spcPct val="0"/>
                </a:spcBef>
              </a:pPr>
              <a:t>5</a:t>
            </a:fld>
            <a:endParaRPr lang="en-US" altLang="ja-JP">
              <a:ea typeface="ＭＳ Ｐゴシック" panose="020B0600070205080204" pitchFamily="50" charset="-128"/>
            </a:endParaRPr>
          </a:p>
        </p:txBody>
      </p:sp>
      <p:sp>
        <p:nvSpPr>
          <p:cNvPr id="25603" name="Rectangle 2">
            <a:extLst>
              <a:ext uri="{FF2B5EF4-FFF2-40B4-BE49-F238E27FC236}">
                <a16:creationId xmlns:a16="http://schemas.microsoft.com/office/drawing/2014/main" id="{1AFA7486-CD9B-4D37-2328-67810A87A72A}"/>
              </a:ext>
            </a:extLst>
          </p:cNvPr>
          <p:cNvSpPr>
            <a:spLocks noGrp="1" noRot="1" noChangeAspect="1" noChangeArrowheads="1" noTextEdit="1"/>
          </p:cNvSpPr>
          <p:nvPr>
            <p:ph type="sldImg"/>
          </p:nvPr>
        </p:nvSpPr>
        <p:spPr>
          <a:ln/>
        </p:spPr>
      </p:sp>
      <p:sp>
        <p:nvSpPr>
          <p:cNvPr id="25604" name="Rectangle 3">
            <a:extLst>
              <a:ext uri="{FF2B5EF4-FFF2-40B4-BE49-F238E27FC236}">
                <a16:creationId xmlns:a16="http://schemas.microsoft.com/office/drawing/2014/main" id="{0C81AE42-E874-EE64-D91A-C705255A7A2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69938" y="2236788"/>
            <a:ext cx="8721725" cy="1543050"/>
          </a:xfrm>
        </p:spPr>
        <p:txBody>
          <a:bodyPr/>
          <a:lstStyle/>
          <a:p>
            <a:r>
              <a:rPr lang="ja-JP" altLang="en-US"/>
              <a:t>マスタ タイトルの書式設定</a:t>
            </a:r>
          </a:p>
        </p:txBody>
      </p:sp>
      <p:sp>
        <p:nvSpPr>
          <p:cNvPr id="3" name="サブタイトル 2"/>
          <p:cNvSpPr>
            <a:spLocks noGrp="1"/>
          </p:cNvSpPr>
          <p:nvPr>
            <p:ph type="subTitle" idx="1"/>
          </p:nvPr>
        </p:nvSpPr>
        <p:spPr>
          <a:xfrm>
            <a:off x="1539875" y="4079875"/>
            <a:ext cx="7181850" cy="1841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a:extLst>
              <a:ext uri="{FF2B5EF4-FFF2-40B4-BE49-F238E27FC236}">
                <a16:creationId xmlns:a16="http://schemas.microsoft.com/office/drawing/2014/main" id="{84CE3FDD-306B-B702-9D00-B9175484754E}"/>
              </a:ext>
            </a:extLst>
          </p:cNvPr>
          <p:cNvSpPr>
            <a:spLocks noGrp="1" noChangeArrowheads="1"/>
          </p:cNvSpPr>
          <p:nvPr>
            <p:ph type="dt" sz="half" idx="10"/>
          </p:nvPr>
        </p:nvSpPr>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2F53B6F7-83D0-61E4-8069-A67ACD553EF3}"/>
              </a:ext>
            </a:extLst>
          </p:cNvPr>
          <p:cNvSpPr>
            <a:spLocks noGrp="1" noChangeArrowheads="1"/>
          </p:cNvSpPr>
          <p:nvPr>
            <p:ph type="ftr" sz="quarter" idx="11"/>
          </p:nvPr>
        </p:nvSpPr>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AD5959A4-4FAD-1141-F81C-7C60115BA85F}"/>
              </a:ext>
            </a:extLst>
          </p:cNvPr>
          <p:cNvSpPr>
            <a:spLocks noGrp="1" noChangeArrowheads="1"/>
          </p:cNvSpPr>
          <p:nvPr>
            <p:ph type="sldNum" sz="quarter" idx="12"/>
          </p:nvPr>
        </p:nvSpPr>
        <p:spPr>
          <a:xfrm>
            <a:off x="7867650" y="6694488"/>
            <a:ext cx="2393950" cy="500062"/>
          </a:xfrm>
        </p:spPr>
        <p:txBody>
          <a:bodyPr/>
          <a:lstStyle>
            <a:lvl1pPr>
              <a:defRPr/>
            </a:lvl1pPr>
          </a:lstStyle>
          <a:p>
            <a:pPr>
              <a:defRPr/>
            </a:pPr>
            <a:fld id="{F5DEBC00-5585-4C61-80EA-CED08A2389DC}" type="slidenum">
              <a:rPr lang="en-US" altLang="ja-JP"/>
              <a:pPr>
                <a:defRPr/>
              </a:pPr>
              <a:t>‹#›</a:t>
            </a:fld>
            <a:endParaRPr lang="en-US" altLang="ja-JP"/>
          </a:p>
          <a:p>
            <a:pPr>
              <a:defRPr/>
            </a:pPr>
            <a:endParaRPr lang="en-US" altLang="ja-JP"/>
          </a:p>
        </p:txBody>
      </p:sp>
    </p:spTree>
    <p:extLst>
      <p:ext uri="{BB962C8B-B14F-4D97-AF65-F5344CB8AC3E}">
        <p14:creationId xmlns:p14="http://schemas.microsoft.com/office/powerpoint/2010/main" val="11969150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7A64AF58-970D-2739-805B-CEE6BDE144A8}"/>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1E25FF45-AEFA-C9C1-1542-5DB39B7C17E2}"/>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88F2F534-32C6-E36B-767B-0B229939E9B4}"/>
              </a:ext>
            </a:extLst>
          </p:cNvPr>
          <p:cNvSpPr>
            <a:spLocks noGrp="1" noChangeArrowheads="1"/>
          </p:cNvSpPr>
          <p:nvPr>
            <p:ph type="sldNum" sz="quarter" idx="12"/>
          </p:nvPr>
        </p:nvSpPr>
        <p:spPr>
          <a:ln/>
        </p:spPr>
        <p:txBody>
          <a:bodyPr/>
          <a:lstStyle>
            <a:lvl1pPr>
              <a:defRPr/>
            </a:lvl1pPr>
          </a:lstStyle>
          <a:p>
            <a:pPr>
              <a:defRPr/>
            </a:pPr>
            <a:fld id="{FA21CBE9-33DD-4400-A2BC-D6F79DBE7803}" type="slidenum">
              <a:rPr lang="en-US" altLang="ja-JP"/>
              <a:pPr>
                <a:defRPr/>
              </a:pPr>
              <a:t>‹#›</a:t>
            </a:fld>
            <a:endParaRPr lang="en-US" altLang="ja-JP"/>
          </a:p>
        </p:txBody>
      </p:sp>
    </p:spTree>
    <p:extLst>
      <p:ext uri="{BB962C8B-B14F-4D97-AF65-F5344CB8AC3E}">
        <p14:creationId xmlns:p14="http://schemas.microsoft.com/office/powerpoint/2010/main" val="11005554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440613" y="288925"/>
            <a:ext cx="2308225" cy="61436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512763" y="288925"/>
            <a:ext cx="6775450" cy="61436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1FD35B67-DFA2-E35B-3506-46A711CF0486}"/>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71620D11-0FAD-B438-D69E-30CB3761318D}"/>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243ED920-1E55-896B-5469-90EE9F019766}"/>
              </a:ext>
            </a:extLst>
          </p:cNvPr>
          <p:cNvSpPr>
            <a:spLocks noGrp="1" noChangeArrowheads="1"/>
          </p:cNvSpPr>
          <p:nvPr>
            <p:ph type="sldNum" sz="quarter" idx="12"/>
          </p:nvPr>
        </p:nvSpPr>
        <p:spPr>
          <a:ln/>
        </p:spPr>
        <p:txBody>
          <a:bodyPr/>
          <a:lstStyle>
            <a:lvl1pPr>
              <a:defRPr/>
            </a:lvl1pPr>
          </a:lstStyle>
          <a:p>
            <a:pPr>
              <a:defRPr/>
            </a:pPr>
            <a:fld id="{F0D2610D-B3AA-4329-B5A4-2295AF330D55}" type="slidenum">
              <a:rPr lang="en-US" altLang="ja-JP"/>
              <a:pPr>
                <a:defRPr/>
              </a:pPr>
              <a:t>‹#›</a:t>
            </a:fld>
            <a:endParaRPr lang="en-US" altLang="ja-JP"/>
          </a:p>
        </p:txBody>
      </p:sp>
    </p:spTree>
    <p:extLst>
      <p:ext uri="{BB962C8B-B14F-4D97-AF65-F5344CB8AC3E}">
        <p14:creationId xmlns:p14="http://schemas.microsoft.com/office/powerpoint/2010/main" val="20080834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タイトル、テキスト、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12763" y="288925"/>
            <a:ext cx="9236075" cy="1200150"/>
          </a:xfrm>
        </p:spPr>
        <p:txBody>
          <a:bodyPr/>
          <a:lstStyle/>
          <a:p>
            <a:r>
              <a:rPr lang="ja-JP" altLang="en-US"/>
              <a:t>マスタ タイトルの書式設定</a:t>
            </a:r>
          </a:p>
        </p:txBody>
      </p:sp>
      <p:sp>
        <p:nvSpPr>
          <p:cNvPr id="3" name="テキスト プレースホルダ 2"/>
          <p:cNvSpPr>
            <a:spLocks noGrp="1"/>
          </p:cNvSpPr>
          <p:nvPr>
            <p:ph type="body" sz="half" idx="1"/>
          </p:nvPr>
        </p:nvSpPr>
        <p:spPr>
          <a:xfrm>
            <a:off x="512763" y="1679575"/>
            <a:ext cx="4541837" cy="47529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quarter" idx="2"/>
          </p:nvPr>
        </p:nvSpPr>
        <p:spPr>
          <a:xfrm>
            <a:off x="5207000" y="1679575"/>
            <a:ext cx="4541838" cy="2300288"/>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コンテンツ プレースホルダ 4"/>
          <p:cNvSpPr>
            <a:spLocks noGrp="1"/>
          </p:cNvSpPr>
          <p:nvPr>
            <p:ph sz="quarter" idx="3"/>
          </p:nvPr>
        </p:nvSpPr>
        <p:spPr>
          <a:xfrm>
            <a:off x="5207000" y="4132263"/>
            <a:ext cx="4541838" cy="2300287"/>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Rectangle 4">
            <a:extLst>
              <a:ext uri="{FF2B5EF4-FFF2-40B4-BE49-F238E27FC236}">
                <a16:creationId xmlns:a16="http://schemas.microsoft.com/office/drawing/2014/main" id="{4753B29E-1F96-8E1F-9156-02CA7588C7BE}"/>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7" name="Rectangle 5">
            <a:extLst>
              <a:ext uri="{FF2B5EF4-FFF2-40B4-BE49-F238E27FC236}">
                <a16:creationId xmlns:a16="http://schemas.microsoft.com/office/drawing/2014/main" id="{424C556F-2862-4D67-403C-6DA0F7EAB8D1}"/>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8" name="Rectangle 6">
            <a:extLst>
              <a:ext uri="{FF2B5EF4-FFF2-40B4-BE49-F238E27FC236}">
                <a16:creationId xmlns:a16="http://schemas.microsoft.com/office/drawing/2014/main" id="{C2D80155-3D36-B745-1ECC-06C41D41B66A}"/>
              </a:ext>
            </a:extLst>
          </p:cNvPr>
          <p:cNvSpPr>
            <a:spLocks noGrp="1" noChangeArrowheads="1"/>
          </p:cNvSpPr>
          <p:nvPr>
            <p:ph type="sldNum" sz="quarter" idx="12"/>
          </p:nvPr>
        </p:nvSpPr>
        <p:spPr>
          <a:ln/>
        </p:spPr>
        <p:txBody>
          <a:bodyPr/>
          <a:lstStyle>
            <a:lvl1pPr>
              <a:defRPr/>
            </a:lvl1pPr>
          </a:lstStyle>
          <a:p>
            <a:pPr>
              <a:defRPr/>
            </a:pPr>
            <a:fld id="{70FE5735-DA74-4C42-84CC-344962D905F2}" type="slidenum">
              <a:rPr lang="en-US" altLang="ja-JP"/>
              <a:pPr>
                <a:defRPr/>
              </a:pPr>
              <a:t>‹#›</a:t>
            </a:fld>
            <a:endParaRPr lang="en-US" altLang="ja-JP"/>
          </a:p>
        </p:txBody>
      </p:sp>
    </p:spTree>
    <p:extLst>
      <p:ext uri="{BB962C8B-B14F-4D97-AF65-F5344CB8AC3E}">
        <p14:creationId xmlns:p14="http://schemas.microsoft.com/office/powerpoint/2010/main" val="32068873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69620" y="2236950"/>
            <a:ext cx="8722360" cy="1543526"/>
          </a:xfrm>
        </p:spPr>
        <p:txBody>
          <a:bodyPr/>
          <a:lstStyle/>
          <a:p>
            <a:r>
              <a:rPr lang="ja-JP" altLang="en-US"/>
              <a:t>マスタ タイトルの書式設定</a:t>
            </a:r>
          </a:p>
        </p:txBody>
      </p:sp>
      <p:sp>
        <p:nvSpPr>
          <p:cNvPr id="3" name="サブタイトル 2"/>
          <p:cNvSpPr>
            <a:spLocks noGrp="1"/>
          </p:cNvSpPr>
          <p:nvPr>
            <p:ph type="subTitle" idx="1"/>
          </p:nvPr>
        </p:nvSpPr>
        <p:spPr>
          <a:xfrm>
            <a:off x="1539240" y="4080510"/>
            <a:ext cx="7183120" cy="1840230"/>
          </a:xfrm>
        </p:spPr>
        <p:txBody>
          <a:bodyPr/>
          <a:lstStyle>
            <a:lvl1pPr marL="0" indent="0" algn="ctr">
              <a:buNone/>
              <a:defRPr>
                <a:solidFill>
                  <a:schemeClr val="tx1">
                    <a:tint val="75000"/>
                  </a:schemeClr>
                </a:solidFill>
              </a:defRPr>
            </a:lvl1pPr>
            <a:lvl2pPr marL="498564" indent="0" algn="ctr">
              <a:buNone/>
              <a:defRPr>
                <a:solidFill>
                  <a:schemeClr val="tx1">
                    <a:tint val="75000"/>
                  </a:schemeClr>
                </a:solidFill>
              </a:defRPr>
            </a:lvl2pPr>
            <a:lvl3pPr marL="997128" indent="0" algn="ctr">
              <a:buNone/>
              <a:defRPr>
                <a:solidFill>
                  <a:schemeClr val="tx1">
                    <a:tint val="75000"/>
                  </a:schemeClr>
                </a:solidFill>
              </a:defRPr>
            </a:lvl3pPr>
            <a:lvl4pPr marL="1495691" indent="0" algn="ctr">
              <a:buNone/>
              <a:defRPr>
                <a:solidFill>
                  <a:schemeClr val="tx1">
                    <a:tint val="75000"/>
                  </a:schemeClr>
                </a:solidFill>
              </a:defRPr>
            </a:lvl4pPr>
            <a:lvl5pPr marL="1994256" indent="0" algn="ctr">
              <a:buNone/>
              <a:defRPr>
                <a:solidFill>
                  <a:schemeClr val="tx1">
                    <a:tint val="75000"/>
                  </a:schemeClr>
                </a:solidFill>
              </a:defRPr>
            </a:lvl5pPr>
            <a:lvl6pPr marL="2492819" indent="0" algn="ctr">
              <a:buNone/>
              <a:defRPr>
                <a:solidFill>
                  <a:schemeClr val="tx1">
                    <a:tint val="75000"/>
                  </a:schemeClr>
                </a:solidFill>
              </a:defRPr>
            </a:lvl6pPr>
            <a:lvl7pPr marL="2991383" indent="0" algn="ctr">
              <a:buNone/>
              <a:defRPr>
                <a:solidFill>
                  <a:schemeClr val="tx1">
                    <a:tint val="75000"/>
                  </a:schemeClr>
                </a:solidFill>
              </a:defRPr>
            </a:lvl7pPr>
            <a:lvl8pPr marL="3489947" indent="0" algn="ctr">
              <a:buNone/>
              <a:defRPr>
                <a:solidFill>
                  <a:schemeClr val="tx1">
                    <a:tint val="75000"/>
                  </a:schemeClr>
                </a:solidFill>
              </a:defRPr>
            </a:lvl8pPr>
            <a:lvl9pPr marL="3988511"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a:extLst>
              <a:ext uri="{FF2B5EF4-FFF2-40B4-BE49-F238E27FC236}">
                <a16:creationId xmlns:a16="http://schemas.microsoft.com/office/drawing/2014/main" id="{A9780BA3-D02A-D1CF-17E0-4D2AB657E6D5}"/>
              </a:ext>
            </a:extLst>
          </p:cNvPr>
          <p:cNvSpPr>
            <a:spLocks noGrp="1"/>
          </p:cNvSpPr>
          <p:nvPr>
            <p:ph type="dt" sz="half" idx="10"/>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5" name="フッター プレースホルダ 4">
            <a:extLst>
              <a:ext uri="{FF2B5EF4-FFF2-40B4-BE49-F238E27FC236}">
                <a16:creationId xmlns:a16="http://schemas.microsoft.com/office/drawing/2014/main" id="{76F93DDA-C923-2C28-13B1-9606A52A60E2}"/>
              </a:ext>
            </a:extLst>
          </p:cNvPr>
          <p:cNvSpPr>
            <a:spLocks noGrp="1"/>
          </p:cNvSpPr>
          <p:nvPr>
            <p:ph type="ftr" sz="quarter" idx="11"/>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68E4EDCC-199A-9A2C-2996-AECBF795E418}"/>
              </a:ext>
            </a:extLst>
          </p:cNvPr>
          <p:cNvSpPr>
            <a:spLocks noGrp="1"/>
          </p:cNvSpPr>
          <p:nvPr>
            <p:ph type="sldNum" sz="quarter" idx="12"/>
          </p:nvPr>
        </p:nvSpPr>
        <p:spPr/>
        <p:txBody>
          <a:bodyPr/>
          <a:lstStyle>
            <a:lvl1pPr defTabSz="914400">
              <a:defRPr>
                <a:latin typeface="Arial" panose="020B0604020202020204" pitchFamily="34" charset="0"/>
                <a:ea typeface="ＭＳ Ｐゴシック" panose="020B0600070205080204" pitchFamily="50" charset="-128"/>
              </a:defRPr>
            </a:lvl1pPr>
          </a:lstStyle>
          <a:p>
            <a:pPr>
              <a:defRPr/>
            </a:pPr>
            <a:fld id="{C358FA11-D689-4E31-97F0-1C27AB5FEA6B}" type="slidenum">
              <a:rPr lang="ja-JP" altLang="en-US"/>
              <a:pPr>
                <a:defRPr/>
              </a:pPr>
              <a:t>‹#›</a:t>
            </a:fld>
            <a:endParaRPr lang="ja-JP" altLang="en-US"/>
          </a:p>
        </p:txBody>
      </p:sp>
    </p:spTree>
    <p:extLst>
      <p:ext uri="{BB962C8B-B14F-4D97-AF65-F5344CB8AC3E}">
        <p14:creationId xmlns:p14="http://schemas.microsoft.com/office/powerpoint/2010/main" val="33727760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8985F237-92BE-52C8-0C51-8F34F647E4FA}"/>
              </a:ext>
            </a:extLst>
          </p:cNvPr>
          <p:cNvSpPr>
            <a:spLocks noGrp="1"/>
          </p:cNvSpPr>
          <p:nvPr>
            <p:ph type="dt" sz="half" idx="10"/>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5" name="フッター プレースホルダ 4">
            <a:extLst>
              <a:ext uri="{FF2B5EF4-FFF2-40B4-BE49-F238E27FC236}">
                <a16:creationId xmlns:a16="http://schemas.microsoft.com/office/drawing/2014/main" id="{7755BE3A-344C-FDD7-8635-808E0529A6ED}"/>
              </a:ext>
            </a:extLst>
          </p:cNvPr>
          <p:cNvSpPr>
            <a:spLocks noGrp="1"/>
          </p:cNvSpPr>
          <p:nvPr>
            <p:ph type="ftr" sz="quarter" idx="11"/>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9B5665D6-940F-7940-AF73-0E90297ED6BE}"/>
              </a:ext>
            </a:extLst>
          </p:cNvPr>
          <p:cNvSpPr>
            <a:spLocks noGrp="1"/>
          </p:cNvSpPr>
          <p:nvPr>
            <p:ph type="sldNum" sz="quarter" idx="12"/>
          </p:nvPr>
        </p:nvSpPr>
        <p:spPr/>
        <p:txBody>
          <a:bodyPr/>
          <a:lstStyle>
            <a:lvl1pPr defTabSz="914400">
              <a:defRPr>
                <a:latin typeface="Arial" panose="020B0604020202020204" pitchFamily="34" charset="0"/>
                <a:ea typeface="ＭＳ Ｐゴシック" panose="020B0600070205080204" pitchFamily="50" charset="-128"/>
              </a:defRPr>
            </a:lvl1pPr>
          </a:lstStyle>
          <a:p>
            <a:pPr>
              <a:defRPr/>
            </a:pPr>
            <a:fld id="{ECFCB6C7-D6F6-45BA-9146-DBEDD6CE1511}" type="slidenum">
              <a:rPr lang="ja-JP" altLang="en-US"/>
              <a:pPr>
                <a:defRPr/>
              </a:pPr>
              <a:t>‹#›</a:t>
            </a:fld>
            <a:endParaRPr lang="ja-JP" altLang="en-US"/>
          </a:p>
        </p:txBody>
      </p:sp>
    </p:spTree>
    <p:extLst>
      <p:ext uri="{BB962C8B-B14F-4D97-AF65-F5344CB8AC3E}">
        <p14:creationId xmlns:p14="http://schemas.microsoft.com/office/powerpoint/2010/main" val="2147382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10596" y="4627251"/>
            <a:ext cx="8722360" cy="1430179"/>
          </a:xfrm>
        </p:spPr>
        <p:txBody>
          <a:bodyPr anchor="t"/>
          <a:lstStyle>
            <a:lvl1pPr algn="l">
              <a:defRPr sz="4400" b="1" cap="all"/>
            </a:lvl1pPr>
          </a:lstStyle>
          <a:p>
            <a:r>
              <a:rPr lang="ja-JP" altLang="en-US"/>
              <a:t>マスタ タイトルの書式設定</a:t>
            </a:r>
          </a:p>
        </p:txBody>
      </p:sp>
      <p:sp>
        <p:nvSpPr>
          <p:cNvPr id="3" name="テキスト プレースホルダ 2"/>
          <p:cNvSpPr>
            <a:spLocks noGrp="1"/>
          </p:cNvSpPr>
          <p:nvPr>
            <p:ph type="body" idx="1"/>
          </p:nvPr>
        </p:nvSpPr>
        <p:spPr>
          <a:xfrm>
            <a:off x="810596" y="3052049"/>
            <a:ext cx="8722360" cy="1575196"/>
          </a:xfrm>
        </p:spPr>
        <p:txBody>
          <a:bodyPr anchor="b"/>
          <a:lstStyle>
            <a:lvl1pPr marL="0" indent="0">
              <a:buNone/>
              <a:defRPr sz="2200">
                <a:solidFill>
                  <a:schemeClr val="tx1">
                    <a:tint val="75000"/>
                  </a:schemeClr>
                </a:solidFill>
              </a:defRPr>
            </a:lvl1pPr>
            <a:lvl2pPr marL="498564" indent="0">
              <a:buNone/>
              <a:defRPr sz="2000">
                <a:solidFill>
                  <a:schemeClr val="tx1">
                    <a:tint val="75000"/>
                  </a:schemeClr>
                </a:solidFill>
              </a:defRPr>
            </a:lvl2pPr>
            <a:lvl3pPr marL="997128" indent="0">
              <a:buNone/>
              <a:defRPr sz="1700">
                <a:solidFill>
                  <a:schemeClr val="tx1">
                    <a:tint val="75000"/>
                  </a:schemeClr>
                </a:solidFill>
              </a:defRPr>
            </a:lvl3pPr>
            <a:lvl4pPr marL="1495691" indent="0">
              <a:buNone/>
              <a:defRPr sz="1500">
                <a:solidFill>
                  <a:schemeClr val="tx1">
                    <a:tint val="75000"/>
                  </a:schemeClr>
                </a:solidFill>
              </a:defRPr>
            </a:lvl4pPr>
            <a:lvl5pPr marL="1994256" indent="0">
              <a:buNone/>
              <a:defRPr sz="1500">
                <a:solidFill>
                  <a:schemeClr val="tx1">
                    <a:tint val="75000"/>
                  </a:schemeClr>
                </a:solidFill>
              </a:defRPr>
            </a:lvl5pPr>
            <a:lvl6pPr marL="2492819" indent="0">
              <a:buNone/>
              <a:defRPr sz="1500">
                <a:solidFill>
                  <a:schemeClr val="tx1">
                    <a:tint val="75000"/>
                  </a:schemeClr>
                </a:solidFill>
              </a:defRPr>
            </a:lvl6pPr>
            <a:lvl7pPr marL="2991383" indent="0">
              <a:buNone/>
              <a:defRPr sz="1500">
                <a:solidFill>
                  <a:schemeClr val="tx1">
                    <a:tint val="75000"/>
                  </a:schemeClr>
                </a:solidFill>
              </a:defRPr>
            </a:lvl7pPr>
            <a:lvl8pPr marL="3489947" indent="0">
              <a:buNone/>
              <a:defRPr sz="1500">
                <a:solidFill>
                  <a:schemeClr val="tx1">
                    <a:tint val="75000"/>
                  </a:schemeClr>
                </a:solidFill>
              </a:defRPr>
            </a:lvl8pPr>
            <a:lvl9pPr marL="3988511" indent="0">
              <a:buNone/>
              <a:defRPr sz="1500">
                <a:solidFill>
                  <a:schemeClr val="tx1">
                    <a:tint val="75000"/>
                  </a:schemeClr>
                </a:solidFill>
              </a:defRPr>
            </a:lvl9pPr>
          </a:lstStyle>
          <a:p>
            <a:pPr lvl="0"/>
            <a:r>
              <a:rPr lang="ja-JP" altLang="en-US"/>
              <a:t>マスタ テキストの書式設定</a:t>
            </a:r>
          </a:p>
        </p:txBody>
      </p:sp>
      <p:sp>
        <p:nvSpPr>
          <p:cNvPr id="4" name="日付プレースホルダ 3">
            <a:extLst>
              <a:ext uri="{FF2B5EF4-FFF2-40B4-BE49-F238E27FC236}">
                <a16:creationId xmlns:a16="http://schemas.microsoft.com/office/drawing/2014/main" id="{D1F390CD-110B-9A59-2BB9-8E4CBE80D7FA}"/>
              </a:ext>
            </a:extLst>
          </p:cNvPr>
          <p:cNvSpPr>
            <a:spLocks noGrp="1"/>
          </p:cNvSpPr>
          <p:nvPr>
            <p:ph type="dt" sz="half" idx="10"/>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5" name="フッター プレースホルダ 4">
            <a:extLst>
              <a:ext uri="{FF2B5EF4-FFF2-40B4-BE49-F238E27FC236}">
                <a16:creationId xmlns:a16="http://schemas.microsoft.com/office/drawing/2014/main" id="{BF046490-C13A-5EAD-B796-13FBB0356DFD}"/>
              </a:ext>
            </a:extLst>
          </p:cNvPr>
          <p:cNvSpPr>
            <a:spLocks noGrp="1"/>
          </p:cNvSpPr>
          <p:nvPr>
            <p:ph type="ftr" sz="quarter" idx="11"/>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B995E269-6703-9378-5231-DBCC10FED66E}"/>
              </a:ext>
            </a:extLst>
          </p:cNvPr>
          <p:cNvSpPr>
            <a:spLocks noGrp="1"/>
          </p:cNvSpPr>
          <p:nvPr>
            <p:ph type="sldNum" sz="quarter" idx="12"/>
          </p:nvPr>
        </p:nvSpPr>
        <p:spPr/>
        <p:txBody>
          <a:bodyPr/>
          <a:lstStyle>
            <a:lvl1pPr defTabSz="914400">
              <a:defRPr>
                <a:latin typeface="Arial" panose="020B0604020202020204" pitchFamily="34" charset="0"/>
                <a:ea typeface="ＭＳ Ｐゴシック" panose="020B0600070205080204" pitchFamily="50" charset="-128"/>
              </a:defRPr>
            </a:lvl1pPr>
          </a:lstStyle>
          <a:p>
            <a:pPr>
              <a:defRPr/>
            </a:pPr>
            <a:fld id="{FC69E85F-8A8B-4E75-A3D5-F9483376A342}" type="slidenum">
              <a:rPr lang="ja-JP" altLang="en-US"/>
              <a:pPr>
                <a:defRPr/>
              </a:pPr>
              <a:t>‹#›</a:t>
            </a:fld>
            <a:endParaRPr lang="ja-JP" altLang="en-US"/>
          </a:p>
        </p:txBody>
      </p:sp>
    </p:spTree>
    <p:extLst>
      <p:ext uri="{BB962C8B-B14F-4D97-AF65-F5344CB8AC3E}">
        <p14:creationId xmlns:p14="http://schemas.microsoft.com/office/powerpoint/2010/main" val="21642280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513081" y="1680216"/>
            <a:ext cx="4532207" cy="4752261"/>
          </a:xfrm>
        </p:spPr>
        <p:txBody>
          <a:bodyPr/>
          <a:lstStyle>
            <a:lvl1pPr>
              <a:defRPr sz="31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216313" y="1680216"/>
            <a:ext cx="4532207" cy="4752261"/>
          </a:xfrm>
        </p:spPr>
        <p:txBody>
          <a:bodyPr/>
          <a:lstStyle>
            <a:lvl1pPr>
              <a:defRPr sz="31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4">
            <a:extLst>
              <a:ext uri="{FF2B5EF4-FFF2-40B4-BE49-F238E27FC236}">
                <a16:creationId xmlns:a16="http://schemas.microsoft.com/office/drawing/2014/main" id="{CF3DCA93-2D2D-EF6B-4F91-B8E842740A32}"/>
              </a:ext>
            </a:extLst>
          </p:cNvPr>
          <p:cNvSpPr>
            <a:spLocks noGrp="1"/>
          </p:cNvSpPr>
          <p:nvPr>
            <p:ph type="dt" sz="half" idx="10"/>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6" name="フッター プレースホルダ 5">
            <a:extLst>
              <a:ext uri="{FF2B5EF4-FFF2-40B4-BE49-F238E27FC236}">
                <a16:creationId xmlns:a16="http://schemas.microsoft.com/office/drawing/2014/main" id="{24688533-D4CB-ACE8-FD23-2ACF71552B80}"/>
              </a:ext>
            </a:extLst>
          </p:cNvPr>
          <p:cNvSpPr>
            <a:spLocks noGrp="1"/>
          </p:cNvSpPr>
          <p:nvPr>
            <p:ph type="ftr" sz="quarter" idx="11"/>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7" name="スライド番号プレースホルダ 6">
            <a:extLst>
              <a:ext uri="{FF2B5EF4-FFF2-40B4-BE49-F238E27FC236}">
                <a16:creationId xmlns:a16="http://schemas.microsoft.com/office/drawing/2014/main" id="{EE718524-4154-0786-FA99-45C3F2F79BB5}"/>
              </a:ext>
            </a:extLst>
          </p:cNvPr>
          <p:cNvSpPr>
            <a:spLocks noGrp="1"/>
          </p:cNvSpPr>
          <p:nvPr>
            <p:ph type="sldNum" sz="quarter" idx="12"/>
          </p:nvPr>
        </p:nvSpPr>
        <p:spPr/>
        <p:txBody>
          <a:bodyPr/>
          <a:lstStyle>
            <a:lvl1pPr defTabSz="914400">
              <a:defRPr>
                <a:latin typeface="Arial" panose="020B0604020202020204" pitchFamily="34" charset="0"/>
                <a:ea typeface="ＭＳ Ｐゴシック" panose="020B0600070205080204" pitchFamily="50" charset="-128"/>
              </a:defRPr>
            </a:lvl1pPr>
          </a:lstStyle>
          <a:p>
            <a:pPr>
              <a:defRPr/>
            </a:pPr>
            <a:fld id="{3A9B8847-26F8-4986-931D-1F5300231589}" type="slidenum">
              <a:rPr lang="ja-JP" altLang="en-US"/>
              <a:pPr>
                <a:defRPr/>
              </a:pPr>
              <a:t>‹#›</a:t>
            </a:fld>
            <a:endParaRPr lang="ja-JP" altLang="en-US"/>
          </a:p>
        </p:txBody>
      </p:sp>
    </p:spTree>
    <p:extLst>
      <p:ext uri="{BB962C8B-B14F-4D97-AF65-F5344CB8AC3E}">
        <p14:creationId xmlns:p14="http://schemas.microsoft.com/office/powerpoint/2010/main" val="78193087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513081" y="1611869"/>
            <a:ext cx="4533989" cy="671750"/>
          </a:xfrm>
        </p:spPr>
        <p:txBody>
          <a:bodyPr anchor="b"/>
          <a:lstStyle>
            <a:lvl1pPr marL="0" indent="0">
              <a:buNone/>
              <a:defRPr sz="2600" b="1"/>
            </a:lvl1pPr>
            <a:lvl2pPr marL="498564" indent="0">
              <a:buNone/>
              <a:defRPr sz="2200" b="1"/>
            </a:lvl2pPr>
            <a:lvl3pPr marL="997128" indent="0">
              <a:buNone/>
              <a:defRPr sz="2000" b="1"/>
            </a:lvl3pPr>
            <a:lvl4pPr marL="1495691" indent="0">
              <a:buNone/>
              <a:defRPr sz="1700" b="1"/>
            </a:lvl4pPr>
            <a:lvl5pPr marL="1994256" indent="0">
              <a:buNone/>
              <a:defRPr sz="1700" b="1"/>
            </a:lvl5pPr>
            <a:lvl6pPr marL="2492819" indent="0">
              <a:buNone/>
              <a:defRPr sz="1700" b="1"/>
            </a:lvl6pPr>
            <a:lvl7pPr marL="2991383" indent="0">
              <a:buNone/>
              <a:defRPr sz="1700" b="1"/>
            </a:lvl7pPr>
            <a:lvl8pPr marL="3489947" indent="0">
              <a:buNone/>
              <a:defRPr sz="1700" b="1"/>
            </a:lvl8pPr>
            <a:lvl9pPr marL="3988511" indent="0">
              <a:buNone/>
              <a:defRPr sz="17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513081" y="2283619"/>
            <a:ext cx="4533989" cy="414885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212754" y="1611869"/>
            <a:ext cx="4535770" cy="671750"/>
          </a:xfrm>
        </p:spPr>
        <p:txBody>
          <a:bodyPr anchor="b"/>
          <a:lstStyle>
            <a:lvl1pPr marL="0" indent="0">
              <a:buNone/>
              <a:defRPr sz="2600" b="1"/>
            </a:lvl1pPr>
            <a:lvl2pPr marL="498564" indent="0">
              <a:buNone/>
              <a:defRPr sz="2200" b="1"/>
            </a:lvl2pPr>
            <a:lvl3pPr marL="997128" indent="0">
              <a:buNone/>
              <a:defRPr sz="2000" b="1"/>
            </a:lvl3pPr>
            <a:lvl4pPr marL="1495691" indent="0">
              <a:buNone/>
              <a:defRPr sz="1700" b="1"/>
            </a:lvl4pPr>
            <a:lvl5pPr marL="1994256" indent="0">
              <a:buNone/>
              <a:defRPr sz="1700" b="1"/>
            </a:lvl5pPr>
            <a:lvl6pPr marL="2492819" indent="0">
              <a:buNone/>
              <a:defRPr sz="1700" b="1"/>
            </a:lvl6pPr>
            <a:lvl7pPr marL="2991383" indent="0">
              <a:buNone/>
              <a:defRPr sz="1700" b="1"/>
            </a:lvl7pPr>
            <a:lvl8pPr marL="3489947" indent="0">
              <a:buNone/>
              <a:defRPr sz="1700" b="1"/>
            </a:lvl8pPr>
            <a:lvl9pPr marL="3988511" indent="0">
              <a:buNone/>
              <a:defRPr sz="17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212754" y="2283619"/>
            <a:ext cx="4535770" cy="414885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6">
            <a:extLst>
              <a:ext uri="{FF2B5EF4-FFF2-40B4-BE49-F238E27FC236}">
                <a16:creationId xmlns:a16="http://schemas.microsoft.com/office/drawing/2014/main" id="{B70A04AE-7D8E-41DA-8D2D-D669780BE79B}"/>
              </a:ext>
            </a:extLst>
          </p:cNvPr>
          <p:cNvSpPr>
            <a:spLocks noGrp="1"/>
          </p:cNvSpPr>
          <p:nvPr>
            <p:ph type="dt" sz="half" idx="10"/>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8" name="フッター プレースホルダ 7">
            <a:extLst>
              <a:ext uri="{FF2B5EF4-FFF2-40B4-BE49-F238E27FC236}">
                <a16:creationId xmlns:a16="http://schemas.microsoft.com/office/drawing/2014/main" id="{E0FA3E2F-D6B5-6300-2475-C9BFCE936207}"/>
              </a:ext>
            </a:extLst>
          </p:cNvPr>
          <p:cNvSpPr>
            <a:spLocks noGrp="1"/>
          </p:cNvSpPr>
          <p:nvPr>
            <p:ph type="ftr" sz="quarter" idx="11"/>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9" name="スライド番号プレースホルダ 8">
            <a:extLst>
              <a:ext uri="{FF2B5EF4-FFF2-40B4-BE49-F238E27FC236}">
                <a16:creationId xmlns:a16="http://schemas.microsoft.com/office/drawing/2014/main" id="{510AD939-F8D6-3B29-6B41-F589DF9F7874}"/>
              </a:ext>
            </a:extLst>
          </p:cNvPr>
          <p:cNvSpPr>
            <a:spLocks noGrp="1"/>
          </p:cNvSpPr>
          <p:nvPr>
            <p:ph type="sldNum" sz="quarter" idx="12"/>
          </p:nvPr>
        </p:nvSpPr>
        <p:spPr/>
        <p:txBody>
          <a:bodyPr/>
          <a:lstStyle>
            <a:lvl1pPr defTabSz="914400">
              <a:defRPr>
                <a:latin typeface="Arial" panose="020B0604020202020204" pitchFamily="34" charset="0"/>
                <a:ea typeface="ＭＳ Ｐゴシック" panose="020B0600070205080204" pitchFamily="50" charset="-128"/>
              </a:defRPr>
            </a:lvl1pPr>
          </a:lstStyle>
          <a:p>
            <a:pPr>
              <a:defRPr/>
            </a:pPr>
            <a:fld id="{51526CDB-531F-40AD-A24E-7C3980290BC7}" type="slidenum">
              <a:rPr lang="ja-JP" altLang="en-US"/>
              <a:pPr>
                <a:defRPr/>
              </a:pPr>
              <a:t>‹#›</a:t>
            </a:fld>
            <a:endParaRPr lang="ja-JP" altLang="en-US"/>
          </a:p>
        </p:txBody>
      </p:sp>
    </p:spTree>
    <p:extLst>
      <p:ext uri="{BB962C8B-B14F-4D97-AF65-F5344CB8AC3E}">
        <p14:creationId xmlns:p14="http://schemas.microsoft.com/office/powerpoint/2010/main" val="17389051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2">
            <a:extLst>
              <a:ext uri="{FF2B5EF4-FFF2-40B4-BE49-F238E27FC236}">
                <a16:creationId xmlns:a16="http://schemas.microsoft.com/office/drawing/2014/main" id="{1BACD77B-5C76-8A5A-3AAE-BFA58309A858}"/>
              </a:ext>
            </a:extLst>
          </p:cNvPr>
          <p:cNvSpPr>
            <a:spLocks noGrp="1"/>
          </p:cNvSpPr>
          <p:nvPr>
            <p:ph type="dt" sz="half" idx="10"/>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4" name="フッター プレースホルダ 3">
            <a:extLst>
              <a:ext uri="{FF2B5EF4-FFF2-40B4-BE49-F238E27FC236}">
                <a16:creationId xmlns:a16="http://schemas.microsoft.com/office/drawing/2014/main" id="{BFF64D4C-7925-3EF2-519E-BB6F705D5804}"/>
              </a:ext>
            </a:extLst>
          </p:cNvPr>
          <p:cNvSpPr>
            <a:spLocks noGrp="1"/>
          </p:cNvSpPr>
          <p:nvPr>
            <p:ph type="ftr" sz="quarter" idx="11"/>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5" name="スライド番号プレースホルダ 4">
            <a:extLst>
              <a:ext uri="{FF2B5EF4-FFF2-40B4-BE49-F238E27FC236}">
                <a16:creationId xmlns:a16="http://schemas.microsoft.com/office/drawing/2014/main" id="{3DD2EA78-67EB-62E3-EA15-3212FA0A6569}"/>
              </a:ext>
            </a:extLst>
          </p:cNvPr>
          <p:cNvSpPr>
            <a:spLocks noGrp="1"/>
          </p:cNvSpPr>
          <p:nvPr>
            <p:ph type="sldNum" sz="quarter" idx="12"/>
          </p:nvPr>
        </p:nvSpPr>
        <p:spPr/>
        <p:txBody>
          <a:bodyPr/>
          <a:lstStyle>
            <a:lvl1pPr defTabSz="914400">
              <a:defRPr>
                <a:latin typeface="Arial" panose="020B0604020202020204" pitchFamily="34" charset="0"/>
                <a:ea typeface="ＭＳ Ｐゴシック" panose="020B0600070205080204" pitchFamily="50" charset="-128"/>
              </a:defRPr>
            </a:lvl1pPr>
          </a:lstStyle>
          <a:p>
            <a:pPr>
              <a:defRPr/>
            </a:pPr>
            <a:fld id="{B6D7E549-6BEB-43BA-B6B6-45AF2010194D}" type="slidenum">
              <a:rPr lang="ja-JP" altLang="en-US"/>
              <a:pPr>
                <a:defRPr/>
              </a:pPr>
              <a:t>‹#›</a:t>
            </a:fld>
            <a:endParaRPr lang="ja-JP" altLang="en-US"/>
          </a:p>
        </p:txBody>
      </p:sp>
    </p:spTree>
    <p:extLst>
      <p:ext uri="{BB962C8B-B14F-4D97-AF65-F5344CB8AC3E}">
        <p14:creationId xmlns:p14="http://schemas.microsoft.com/office/powerpoint/2010/main" val="125607241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a:extLst>
              <a:ext uri="{FF2B5EF4-FFF2-40B4-BE49-F238E27FC236}">
                <a16:creationId xmlns:a16="http://schemas.microsoft.com/office/drawing/2014/main" id="{74E08089-545F-AEA4-B12B-70843E60A2EA}"/>
              </a:ext>
            </a:extLst>
          </p:cNvPr>
          <p:cNvSpPr>
            <a:spLocks noGrp="1"/>
          </p:cNvSpPr>
          <p:nvPr>
            <p:ph type="dt" sz="half" idx="10"/>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3" name="フッター プレースホルダ 2">
            <a:extLst>
              <a:ext uri="{FF2B5EF4-FFF2-40B4-BE49-F238E27FC236}">
                <a16:creationId xmlns:a16="http://schemas.microsoft.com/office/drawing/2014/main" id="{F5F642F8-5573-4F79-84B5-C5B166424BD3}"/>
              </a:ext>
            </a:extLst>
          </p:cNvPr>
          <p:cNvSpPr>
            <a:spLocks noGrp="1"/>
          </p:cNvSpPr>
          <p:nvPr>
            <p:ph type="ftr" sz="quarter" idx="11"/>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4" name="スライド番号プレースホルダ 3">
            <a:extLst>
              <a:ext uri="{FF2B5EF4-FFF2-40B4-BE49-F238E27FC236}">
                <a16:creationId xmlns:a16="http://schemas.microsoft.com/office/drawing/2014/main" id="{EF3DC757-6F53-6EFA-4C50-43F295557FAE}"/>
              </a:ext>
            </a:extLst>
          </p:cNvPr>
          <p:cNvSpPr>
            <a:spLocks noGrp="1"/>
          </p:cNvSpPr>
          <p:nvPr>
            <p:ph type="sldNum" sz="quarter" idx="12"/>
          </p:nvPr>
        </p:nvSpPr>
        <p:spPr/>
        <p:txBody>
          <a:bodyPr/>
          <a:lstStyle>
            <a:lvl1pPr defTabSz="914400">
              <a:defRPr>
                <a:latin typeface="Arial" panose="020B0604020202020204" pitchFamily="34" charset="0"/>
                <a:ea typeface="ＭＳ Ｐゴシック" panose="020B0600070205080204" pitchFamily="50" charset="-128"/>
              </a:defRPr>
            </a:lvl1pPr>
          </a:lstStyle>
          <a:p>
            <a:pPr>
              <a:defRPr/>
            </a:pPr>
            <a:fld id="{300710FD-A6A4-4CF7-9EFD-63973F901760}" type="slidenum">
              <a:rPr lang="ja-JP" altLang="en-US"/>
              <a:pPr>
                <a:defRPr/>
              </a:pPr>
              <a:t>‹#›</a:t>
            </a:fld>
            <a:endParaRPr lang="ja-JP" altLang="en-US"/>
          </a:p>
        </p:txBody>
      </p:sp>
    </p:spTree>
    <p:extLst>
      <p:ext uri="{BB962C8B-B14F-4D97-AF65-F5344CB8AC3E}">
        <p14:creationId xmlns:p14="http://schemas.microsoft.com/office/powerpoint/2010/main" val="19726153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CCCF9E8E-EB08-0E5E-3852-34E87D384402}"/>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01EE04D5-F187-F3B5-B448-791E30206F3F}"/>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D2C334E6-7B67-88C9-CA12-6AF03C6CCF76}"/>
              </a:ext>
            </a:extLst>
          </p:cNvPr>
          <p:cNvSpPr>
            <a:spLocks noGrp="1" noChangeArrowheads="1"/>
          </p:cNvSpPr>
          <p:nvPr>
            <p:ph type="sldNum" sz="quarter" idx="12"/>
          </p:nvPr>
        </p:nvSpPr>
        <p:spPr>
          <a:ln/>
        </p:spPr>
        <p:txBody>
          <a:bodyPr/>
          <a:lstStyle>
            <a:lvl1pPr>
              <a:defRPr/>
            </a:lvl1pPr>
          </a:lstStyle>
          <a:p>
            <a:pPr>
              <a:defRPr/>
            </a:pPr>
            <a:fld id="{EEF010A4-74BF-4DED-B98D-E0A28D6ACF36}" type="slidenum">
              <a:rPr lang="en-US" altLang="ja-JP"/>
              <a:pPr>
                <a:defRPr/>
              </a:pPr>
              <a:t>‹#›</a:t>
            </a:fld>
            <a:endParaRPr lang="en-US" altLang="ja-JP"/>
          </a:p>
        </p:txBody>
      </p:sp>
    </p:spTree>
    <p:extLst>
      <p:ext uri="{BB962C8B-B14F-4D97-AF65-F5344CB8AC3E}">
        <p14:creationId xmlns:p14="http://schemas.microsoft.com/office/powerpoint/2010/main" val="300649456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13080" y="286702"/>
            <a:ext cx="3375996" cy="1220153"/>
          </a:xfrm>
        </p:spPr>
        <p:txBody>
          <a:bodyPr anchor="b"/>
          <a:lstStyle>
            <a:lvl1pPr algn="l">
              <a:defRPr sz="2200" b="1"/>
            </a:lvl1pPr>
          </a:lstStyle>
          <a:p>
            <a:r>
              <a:rPr lang="ja-JP" altLang="en-US"/>
              <a:t>マスタ タイトルの書式設定</a:t>
            </a:r>
          </a:p>
        </p:txBody>
      </p:sp>
      <p:sp>
        <p:nvSpPr>
          <p:cNvPr id="3" name="コンテンツ プレースホルダ 2"/>
          <p:cNvSpPr>
            <a:spLocks noGrp="1"/>
          </p:cNvSpPr>
          <p:nvPr>
            <p:ph idx="1"/>
          </p:nvPr>
        </p:nvSpPr>
        <p:spPr>
          <a:xfrm>
            <a:off x="4012003" y="286708"/>
            <a:ext cx="5736519" cy="6145769"/>
          </a:xfrm>
        </p:spPr>
        <p:txBody>
          <a:bodyPr/>
          <a:lstStyle>
            <a:lvl1pPr>
              <a:defRPr sz="3500"/>
            </a:lvl1pPr>
            <a:lvl2pPr>
              <a:defRPr sz="3100"/>
            </a:lvl2pPr>
            <a:lvl3pPr>
              <a:defRPr sz="2600"/>
            </a:lvl3pPr>
            <a:lvl4pPr>
              <a:defRPr sz="2200"/>
            </a:lvl4pPr>
            <a:lvl5pPr>
              <a:defRPr sz="2200"/>
            </a:lvl5pPr>
            <a:lvl6pPr>
              <a:defRPr sz="2200"/>
            </a:lvl6pPr>
            <a:lvl7pPr>
              <a:defRPr sz="2200"/>
            </a:lvl7pPr>
            <a:lvl8pPr>
              <a:defRPr sz="2200"/>
            </a:lvl8pPr>
            <a:lvl9pPr>
              <a:defRPr sz="22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513080" y="1506861"/>
            <a:ext cx="3375996" cy="4925616"/>
          </a:xfrm>
        </p:spPr>
        <p:txBody>
          <a:bodyPr/>
          <a:lstStyle>
            <a:lvl1pPr marL="0" indent="0">
              <a:buNone/>
              <a:defRPr sz="1500"/>
            </a:lvl1pPr>
            <a:lvl2pPr marL="498564" indent="0">
              <a:buNone/>
              <a:defRPr sz="1300"/>
            </a:lvl2pPr>
            <a:lvl3pPr marL="997128" indent="0">
              <a:buNone/>
              <a:defRPr sz="1100"/>
            </a:lvl3pPr>
            <a:lvl4pPr marL="1495691" indent="0">
              <a:buNone/>
              <a:defRPr sz="1000"/>
            </a:lvl4pPr>
            <a:lvl5pPr marL="1994256" indent="0">
              <a:buNone/>
              <a:defRPr sz="1000"/>
            </a:lvl5pPr>
            <a:lvl6pPr marL="2492819" indent="0">
              <a:buNone/>
              <a:defRPr sz="1000"/>
            </a:lvl6pPr>
            <a:lvl7pPr marL="2991383" indent="0">
              <a:buNone/>
              <a:defRPr sz="1000"/>
            </a:lvl7pPr>
            <a:lvl8pPr marL="3489947" indent="0">
              <a:buNone/>
              <a:defRPr sz="1000"/>
            </a:lvl8pPr>
            <a:lvl9pPr marL="3988511" indent="0">
              <a:buNone/>
              <a:defRPr sz="1000"/>
            </a:lvl9pPr>
          </a:lstStyle>
          <a:p>
            <a:pPr lvl="0"/>
            <a:r>
              <a:rPr lang="ja-JP" altLang="en-US"/>
              <a:t>マスタ テキストの書式設定</a:t>
            </a:r>
          </a:p>
        </p:txBody>
      </p:sp>
      <p:sp>
        <p:nvSpPr>
          <p:cNvPr id="5" name="日付プレースホルダ 4">
            <a:extLst>
              <a:ext uri="{FF2B5EF4-FFF2-40B4-BE49-F238E27FC236}">
                <a16:creationId xmlns:a16="http://schemas.microsoft.com/office/drawing/2014/main" id="{4AAF97E2-1772-FF7B-4394-48449FEA44F9}"/>
              </a:ext>
            </a:extLst>
          </p:cNvPr>
          <p:cNvSpPr>
            <a:spLocks noGrp="1"/>
          </p:cNvSpPr>
          <p:nvPr>
            <p:ph type="dt" sz="half" idx="10"/>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6" name="フッター プレースホルダ 5">
            <a:extLst>
              <a:ext uri="{FF2B5EF4-FFF2-40B4-BE49-F238E27FC236}">
                <a16:creationId xmlns:a16="http://schemas.microsoft.com/office/drawing/2014/main" id="{BE3F0818-3D48-C389-8D5A-82D5A04BEBB7}"/>
              </a:ext>
            </a:extLst>
          </p:cNvPr>
          <p:cNvSpPr>
            <a:spLocks noGrp="1"/>
          </p:cNvSpPr>
          <p:nvPr>
            <p:ph type="ftr" sz="quarter" idx="11"/>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7" name="スライド番号プレースホルダ 6">
            <a:extLst>
              <a:ext uri="{FF2B5EF4-FFF2-40B4-BE49-F238E27FC236}">
                <a16:creationId xmlns:a16="http://schemas.microsoft.com/office/drawing/2014/main" id="{796AB925-BA44-857A-5BBB-3F59377B2F7C}"/>
              </a:ext>
            </a:extLst>
          </p:cNvPr>
          <p:cNvSpPr>
            <a:spLocks noGrp="1"/>
          </p:cNvSpPr>
          <p:nvPr>
            <p:ph type="sldNum" sz="quarter" idx="12"/>
          </p:nvPr>
        </p:nvSpPr>
        <p:spPr/>
        <p:txBody>
          <a:bodyPr/>
          <a:lstStyle>
            <a:lvl1pPr defTabSz="914400">
              <a:defRPr>
                <a:latin typeface="Arial" panose="020B0604020202020204" pitchFamily="34" charset="0"/>
                <a:ea typeface="ＭＳ Ｐゴシック" panose="020B0600070205080204" pitchFamily="50" charset="-128"/>
              </a:defRPr>
            </a:lvl1pPr>
          </a:lstStyle>
          <a:p>
            <a:pPr>
              <a:defRPr/>
            </a:pPr>
            <a:fld id="{55A330E7-74F8-4DB6-AE7E-4CEDB050BAFA}" type="slidenum">
              <a:rPr lang="ja-JP" altLang="en-US"/>
              <a:pPr>
                <a:defRPr/>
              </a:pPr>
              <a:t>‹#›</a:t>
            </a:fld>
            <a:endParaRPr lang="ja-JP" altLang="en-US"/>
          </a:p>
        </p:txBody>
      </p:sp>
    </p:spTree>
    <p:extLst>
      <p:ext uri="{BB962C8B-B14F-4D97-AF65-F5344CB8AC3E}">
        <p14:creationId xmlns:p14="http://schemas.microsoft.com/office/powerpoint/2010/main" val="39989223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011345" y="5040631"/>
            <a:ext cx="6156960" cy="595075"/>
          </a:xfrm>
        </p:spPr>
        <p:txBody>
          <a:bodyPr anchor="b"/>
          <a:lstStyle>
            <a:lvl1pPr algn="l">
              <a:defRPr sz="2200" b="1"/>
            </a:lvl1pPr>
          </a:lstStyle>
          <a:p>
            <a:r>
              <a:rPr lang="ja-JP" altLang="en-US"/>
              <a:t>マスタ タイトルの書式設定</a:t>
            </a:r>
          </a:p>
        </p:txBody>
      </p:sp>
      <p:sp>
        <p:nvSpPr>
          <p:cNvPr id="3" name="図プレースホルダ 2"/>
          <p:cNvSpPr>
            <a:spLocks noGrp="1"/>
          </p:cNvSpPr>
          <p:nvPr>
            <p:ph type="pic" idx="1"/>
          </p:nvPr>
        </p:nvSpPr>
        <p:spPr>
          <a:xfrm>
            <a:off x="2011345" y="643414"/>
            <a:ext cx="6156960" cy="4320540"/>
          </a:xfrm>
        </p:spPr>
        <p:txBody>
          <a:bodyPr rtlCol="0">
            <a:normAutofit/>
          </a:bodyPr>
          <a:lstStyle>
            <a:lvl1pPr marL="0" indent="0">
              <a:buNone/>
              <a:defRPr sz="3500"/>
            </a:lvl1pPr>
            <a:lvl2pPr marL="498564" indent="0">
              <a:buNone/>
              <a:defRPr sz="3100"/>
            </a:lvl2pPr>
            <a:lvl3pPr marL="997128" indent="0">
              <a:buNone/>
              <a:defRPr sz="2600"/>
            </a:lvl3pPr>
            <a:lvl4pPr marL="1495691" indent="0">
              <a:buNone/>
              <a:defRPr sz="2200"/>
            </a:lvl4pPr>
            <a:lvl5pPr marL="1994256" indent="0">
              <a:buNone/>
              <a:defRPr sz="2200"/>
            </a:lvl5pPr>
            <a:lvl6pPr marL="2492819" indent="0">
              <a:buNone/>
              <a:defRPr sz="2200"/>
            </a:lvl6pPr>
            <a:lvl7pPr marL="2991383" indent="0">
              <a:buNone/>
              <a:defRPr sz="2200"/>
            </a:lvl7pPr>
            <a:lvl8pPr marL="3489947" indent="0">
              <a:buNone/>
              <a:defRPr sz="2200"/>
            </a:lvl8pPr>
            <a:lvl9pPr marL="3988511" indent="0">
              <a:buNone/>
              <a:defRPr sz="2200"/>
            </a:lvl9pPr>
          </a:lstStyle>
          <a:p>
            <a:pPr lvl="0"/>
            <a:endParaRPr lang="ja-JP" altLang="en-US" noProof="0"/>
          </a:p>
        </p:txBody>
      </p:sp>
      <p:sp>
        <p:nvSpPr>
          <p:cNvPr id="4" name="テキスト プレースホルダ 3"/>
          <p:cNvSpPr>
            <a:spLocks noGrp="1"/>
          </p:cNvSpPr>
          <p:nvPr>
            <p:ph type="body" sz="half" idx="2"/>
          </p:nvPr>
        </p:nvSpPr>
        <p:spPr>
          <a:xfrm>
            <a:off x="2011345" y="5635706"/>
            <a:ext cx="6156960" cy="845105"/>
          </a:xfrm>
        </p:spPr>
        <p:txBody>
          <a:bodyPr/>
          <a:lstStyle>
            <a:lvl1pPr marL="0" indent="0">
              <a:buNone/>
              <a:defRPr sz="1500"/>
            </a:lvl1pPr>
            <a:lvl2pPr marL="498564" indent="0">
              <a:buNone/>
              <a:defRPr sz="1300"/>
            </a:lvl2pPr>
            <a:lvl3pPr marL="997128" indent="0">
              <a:buNone/>
              <a:defRPr sz="1100"/>
            </a:lvl3pPr>
            <a:lvl4pPr marL="1495691" indent="0">
              <a:buNone/>
              <a:defRPr sz="1000"/>
            </a:lvl4pPr>
            <a:lvl5pPr marL="1994256" indent="0">
              <a:buNone/>
              <a:defRPr sz="1000"/>
            </a:lvl5pPr>
            <a:lvl6pPr marL="2492819" indent="0">
              <a:buNone/>
              <a:defRPr sz="1000"/>
            </a:lvl6pPr>
            <a:lvl7pPr marL="2991383" indent="0">
              <a:buNone/>
              <a:defRPr sz="1000"/>
            </a:lvl7pPr>
            <a:lvl8pPr marL="3489947" indent="0">
              <a:buNone/>
              <a:defRPr sz="1000"/>
            </a:lvl8pPr>
            <a:lvl9pPr marL="3988511" indent="0">
              <a:buNone/>
              <a:defRPr sz="1000"/>
            </a:lvl9pPr>
          </a:lstStyle>
          <a:p>
            <a:pPr lvl="0"/>
            <a:r>
              <a:rPr lang="ja-JP" altLang="en-US"/>
              <a:t>マスタ テキストの書式設定</a:t>
            </a:r>
          </a:p>
        </p:txBody>
      </p:sp>
      <p:sp>
        <p:nvSpPr>
          <p:cNvPr id="5" name="日付プレースホルダ 4">
            <a:extLst>
              <a:ext uri="{FF2B5EF4-FFF2-40B4-BE49-F238E27FC236}">
                <a16:creationId xmlns:a16="http://schemas.microsoft.com/office/drawing/2014/main" id="{32D916AE-2BCC-EC26-9372-4D973265C77C}"/>
              </a:ext>
            </a:extLst>
          </p:cNvPr>
          <p:cNvSpPr>
            <a:spLocks noGrp="1"/>
          </p:cNvSpPr>
          <p:nvPr>
            <p:ph type="dt" sz="half" idx="10"/>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6" name="フッター プレースホルダ 5">
            <a:extLst>
              <a:ext uri="{FF2B5EF4-FFF2-40B4-BE49-F238E27FC236}">
                <a16:creationId xmlns:a16="http://schemas.microsoft.com/office/drawing/2014/main" id="{D1A742FA-5163-7639-9D7B-53BFD9499CE4}"/>
              </a:ext>
            </a:extLst>
          </p:cNvPr>
          <p:cNvSpPr>
            <a:spLocks noGrp="1"/>
          </p:cNvSpPr>
          <p:nvPr>
            <p:ph type="ftr" sz="quarter" idx="11"/>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7" name="スライド番号プレースホルダ 6">
            <a:extLst>
              <a:ext uri="{FF2B5EF4-FFF2-40B4-BE49-F238E27FC236}">
                <a16:creationId xmlns:a16="http://schemas.microsoft.com/office/drawing/2014/main" id="{ADC8B75A-43A6-B4DC-D543-0C05C1EF89B6}"/>
              </a:ext>
            </a:extLst>
          </p:cNvPr>
          <p:cNvSpPr>
            <a:spLocks noGrp="1"/>
          </p:cNvSpPr>
          <p:nvPr>
            <p:ph type="sldNum" sz="quarter" idx="12"/>
          </p:nvPr>
        </p:nvSpPr>
        <p:spPr/>
        <p:txBody>
          <a:bodyPr/>
          <a:lstStyle>
            <a:lvl1pPr defTabSz="914400">
              <a:defRPr>
                <a:latin typeface="Arial" panose="020B0604020202020204" pitchFamily="34" charset="0"/>
                <a:ea typeface="ＭＳ Ｐゴシック" panose="020B0600070205080204" pitchFamily="50" charset="-128"/>
              </a:defRPr>
            </a:lvl1pPr>
          </a:lstStyle>
          <a:p>
            <a:pPr>
              <a:defRPr/>
            </a:pPr>
            <a:fld id="{767A1495-C990-4117-94BD-5CAF9C817557}" type="slidenum">
              <a:rPr lang="ja-JP" altLang="en-US"/>
              <a:pPr>
                <a:defRPr/>
              </a:pPr>
              <a:t>‹#›</a:t>
            </a:fld>
            <a:endParaRPr lang="ja-JP" altLang="en-US"/>
          </a:p>
        </p:txBody>
      </p:sp>
    </p:spTree>
    <p:extLst>
      <p:ext uri="{BB962C8B-B14F-4D97-AF65-F5344CB8AC3E}">
        <p14:creationId xmlns:p14="http://schemas.microsoft.com/office/powerpoint/2010/main" val="299204930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AC7C8BD4-861D-3E06-F46A-18E6ED1AFFF5}"/>
              </a:ext>
            </a:extLst>
          </p:cNvPr>
          <p:cNvSpPr>
            <a:spLocks noGrp="1"/>
          </p:cNvSpPr>
          <p:nvPr>
            <p:ph type="dt" sz="half" idx="10"/>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5" name="フッター プレースホルダ 4">
            <a:extLst>
              <a:ext uri="{FF2B5EF4-FFF2-40B4-BE49-F238E27FC236}">
                <a16:creationId xmlns:a16="http://schemas.microsoft.com/office/drawing/2014/main" id="{7B08BC93-B138-F0EF-2696-E85CF54FBC11}"/>
              </a:ext>
            </a:extLst>
          </p:cNvPr>
          <p:cNvSpPr>
            <a:spLocks noGrp="1"/>
          </p:cNvSpPr>
          <p:nvPr>
            <p:ph type="ftr" sz="quarter" idx="11"/>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AE65209A-1FE8-D047-172C-69E1A9B942E5}"/>
              </a:ext>
            </a:extLst>
          </p:cNvPr>
          <p:cNvSpPr>
            <a:spLocks noGrp="1"/>
          </p:cNvSpPr>
          <p:nvPr>
            <p:ph type="sldNum" sz="quarter" idx="12"/>
          </p:nvPr>
        </p:nvSpPr>
        <p:spPr/>
        <p:txBody>
          <a:bodyPr/>
          <a:lstStyle>
            <a:lvl1pPr defTabSz="914400">
              <a:defRPr>
                <a:latin typeface="Arial" panose="020B0604020202020204" pitchFamily="34" charset="0"/>
                <a:ea typeface="ＭＳ Ｐゴシック" panose="020B0600070205080204" pitchFamily="50" charset="-128"/>
              </a:defRPr>
            </a:lvl1pPr>
          </a:lstStyle>
          <a:p>
            <a:pPr>
              <a:defRPr/>
            </a:pPr>
            <a:fld id="{C7C2E88B-1AB9-4FF5-AD5B-3C318C8DE846}" type="slidenum">
              <a:rPr lang="ja-JP" altLang="en-US"/>
              <a:pPr>
                <a:defRPr/>
              </a:pPr>
              <a:t>‹#›</a:t>
            </a:fld>
            <a:endParaRPr lang="ja-JP" altLang="en-US"/>
          </a:p>
        </p:txBody>
      </p:sp>
    </p:spTree>
    <p:extLst>
      <p:ext uri="{BB962C8B-B14F-4D97-AF65-F5344CB8AC3E}">
        <p14:creationId xmlns:p14="http://schemas.microsoft.com/office/powerpoint/2010/main" val="221580722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439660" y="288376"/>
            <a:ext cx="2308860" cy="6144101"/>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513080" y="288376"/>
            <a:ext cx="6755553" cy="6144101"/>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CD05E334-60E9-AA8F-9786-97B416452572}"/>
              </a:ext>
            </a:extLst>
          </p:cNvPr>
          <p:cNvSpPr>
            <a:spLocks noGrp="1"/>
          </p:cNvSpPr>
          <p:nvPr>
            <p:ph type="dt" sz="half" idx="10"/>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5" name="フッター プレースホルダ 4">
            <a:extLst>
              <a:ext uri="{FF2B5EF4-FFF2-40B4-BE49-F238E27FC236}">
                <a16:creationId xmlns:a16="http://schemas.microsoft.com/office/drawing/2014/main" id="{3DE7A981-65EF-A08E-16D7-8265E872F8CE}"/>
              </a:ext>
            </a:extLst>
          </p:cNvPr>
          <p:cNvSpPr>
            <a:spLocks noGrp="1"/>
          </p:cNvSpPr>
          <p:nvPr>
            <p:ph type="ftr" sz="quarter" idx="11"/>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BFB1E146-5820-F6A8-E1D1-5F3D497D7681}"/>
              </a:ext>
            </a:extLst>
          </p:cNvPr>
          <p:cNvSpPr>
            <a:spLocks noGrp="1"/>
          </p:cNvSpPr>
          <p:nvPr>
            <p:ph type="sldNum" sz="quarter" idx="12"/>
          </p:nvPr>
        </p:nvSpPr>
        <p:spPr/>
        <p:txBody>
          <a:bodyPr/>
          <a:lstStyle>
            <a:lvl1pPr defTabSz="914400">
              <a:defRPr>
                <a:latin typeface="Arial" panose="020B0604020202020204" pitchFamily="34" charset="0"/>
                <a:ea typeface="ＭＳ Ｐゴシック" panose="020B0600070205080204" pitchFamily="50" charset="-128"/>
              </a:defRPr>
            </a:lvl1pPr>
          </a:lstStyle>
          <a:p>
            <a:pPr>
              <a:defRPr/>
            </a:pPr>
            <a:fld id="{81356E11-B82B-48F5-A3FC-CC027E139956}" type="slidenum">
              <a:rPr lang="ja-JP" altLang="en-US"/>
              <a:pPr>
                <a:defRPr/>
              </a:pPr>
              <a:t>‹#›</a:t>
            </a:fld>
            <a:endParaRPr lang="ja-JP" altLang="en-US"/>
          </a:p>
        </p:txBody>
      </p:sp>
    </p:spTree>
    <p:extLst>
      <p:ext uri="{BB962C8B-B14F-4D97-AF65-F5344CB8AC3E}">
        <p14:creationId xmlns:p14="http://schemas.microsoft.com/office/powerpoint/2010/main" val="45642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11213" y="4627563"/>
            <a:ext cx="8721725" cy="1430337"/>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811213" y="3052763"/>
            <a:ext cx="8721725" cy="15748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a:extLst>
              <a:ext uri="{FF2B5EF4-FFF2-40B4-BE49-F238E27FC236}">
                <a16:creationId xmlns:a16="http://schemas.microsoft.com/office/drawing/2014/main" id="{1C3877B8-2D00-A958-6A9D-3A562C74B112}"/>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75F912FD-A814-12A4-D682-29C0873FC127}"/>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1D702BDF-4BE3-9B9A-00C9-29BB94A1A0E6}"/>
              </a:ext>
            </a:extLst>
          </p:cNvPr>
          <p:cNvSpPr>
            <a:spLocks noGrp="1" noChangeArrowheads="1"/>
          </p:cNvSpPr>
          <p:nvPr>
            <p:ph type="sldNum" sz="quarter" idx="12"/>
          </p:nvPr>
        </p:nvSpPr>
        <p:spPr>
          <a:ln/>
        </p:spPr>
        <p:txBody>
          <a:bodyPr/>
          <a:lstStyle>
            <a:lvl1pPr>
              <a:defRPr/>
            </a:lvl1pPr>
          </a:lstStyle>
          <a:p>
            <a:pPr>
              <a:defRPr/>
            </a:pPr>
            <a:fld id="{F2C314C1-BED0-43D4-A87F-216E7CC22597}" type="slidenum">
              <a:rPr lang="en-US" altLang="ja-JP"/>
              <a:pPr>
                <a:defRPr/>
              </a:pPr>
              <a:t>‹#›</a:t>
            </a:fld>
            <a:endParaRPr lang="en-US" altLang="ja-JP"/>
          </a:p>
        </p:txBody>
      </p:sp>
    </p:spTree>
    <p:extLst>
      <p:ext uri="{BB962C8B-B14F-4D97-AF65-F5344CB8AC3E}">
        <p14:creationId xmlns:p14="http://schemas.microsoft.com/office/powerpoint/2010/main" val="18750333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512763" y="1679575"/>
            <a:ext cx="4541837" cy="4752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207000" y="1679575"/>
            <a:ext cx="4541838" cy="4752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a:extLst>
              <a:ext uri="{FF2B5EF4-FFF2-40B4-BE49-F238E27FC236}">
                <a16:creationId xmlns:a16="http://schemas.microsoft.com/office/drawing/2014/main" id="{6AA21227-ADD0-2E00-B331-F3F5CBCAEA72}"/>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5F2F6976-E187-7567-07F5-61813CFB2E23}"/>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C3DA2AEC-3995-1DBF-8E66-0E0B9884207C}"/>
              </a:ext>
            </a:extLst>
          </p:cNvPr>
          <p:cNvSpPr>
            <a:spLocks noGrp="1" noChangeArrowheads="1"/>
          </p:cNvSpPr>
          <p:nvPr>
            <p:ph type="sldNum" sz="quarter" idx="12"/>
          </p:nvPr>
        </p:nvSpPr>
        <p:spPr>
          <a:ln/>
        </p:spPr>
        <p:txBody>
          <a:bodyPr/>
          <a:lstStyle>
            <a:lvl1pPr>
              <a:defRPr/>
            </a:lvl1pPr>
          </a:lstStyle>
          <a:p>
            <a:pPr>
              <a:defRPr/>
            </a:pPr>
            <a:fld id="{2A8AC6D3-E144-4D76-B963-5DB07DBD934A}" type="slidenum">
              <a:rPr lang="en-US" altLang="ja-JP"/>
              <a:pPr>
                <a:defRPr/>
              </a:pPr>
              <a:t>‹#›</a:t>
            </a:fld>
            <a:endParaRPr lang="en-US" altLang="ja-JP"/>
          </a:p>
        </p:txBody>
      </p:sp>
    </p:spTree>
    <p:extLst>
      <p:ext uri="{BB962C8B-B14F-4D97-AF65-F5344CB8AC3E}">
        <p14:creationId xmlns:p14="http://schemas.microsoft.com/office/powerpoint/2010/main" val="25109850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512763" y="1611313"/>
            <a:ext cx="4533900" cy="6731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512763" y="2284413"/>
            <a:ext cx="4533900" cy="41481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213350" y="1611313"/>
            <a:ext cx="4535488" cy="6731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213350" y="2284413"/>
            <a:ext cx="4535488" cy="41481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a:extLst>
              <a:ext uri="{FF2B5EF4-FFF2-40B4-BE49-F238E27FC236}">
                <a16:creationId xmlns:a16="http://schemas.microsoft.com/office/drawing/2014/main" id="{E1FB7CC5-12EE-A915-5E3E-9577CB50D3C1}"/>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a:extLst>
              <a:ext uri="{FF2B5EF4-FFF2-40B4-BE49-F238E27FC236}">
                <a16:creationId xmlns:a16="http://schemas.microsoft.com/office/drawing/2014/main" id="{074DFA8E-5CFA-2AE6-3F51-8FF31B23E6B5}"/>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a:extLst>
              <a:ext uri="{FF2B5EF4-FFF2-40B4-BE49-F238E27FC236}">
                <a16:creationId xmlns:a16="http://schemas.microsoft.com/office/drawing/2014/main" id="{E8461B90-5ED1-6285-F213-854A33631FA5}"/>
              </a:ext>
            </a:extLst>
          </p:cNvPr>
          <p:cNvSpPr>
            <a:spLocks noGrp="1" noChangeArrowheads="1"/>
          </p:cNvSpPr>
          <p:nvPr>
            <p:ph type="sldNum" sz="quarter" idx="12"/>
          </p:nvPr>
        </p:nvSpPr>
        <p:spPr>
          <a:ln/>
        </p:spPr>
        <p:txBody>
          <a:bodyPr/>
          <a:lstStyle>
            <a:lvl1pPr>
              <a:defRPr/>
            </a:lvl1pPr>
          </a:lstStyle>
          <a:p>
            <a:pPr>
              <a:defRPr/>
            </a:pPr>
            <a:fld id="{EF104C30-1933-4A62-A7F3-51309A4ED9A1}" type="slidenum">
              <a:rPr lang="en-US" altLang="ja-JP"/>
              <a:pPr>
                <a:defRPr/>
              </a:pPr>
              <a:t>‹#›</a:t>
            </a:fld>
            <a:endParaRPr lang="en-US" altLang="ja-JP"/>
          </a:p>
        </p:txBody>
      </p:sp>
    </p:spTree>
    <p:extLst>
      <p:ext uri="{BB962C8B-B14F-4D97-AF65-F5344CB8AC3E}">
        <p14:creationId xmlns:p14="http://schemas.microsoft.com/office/powerpoint/2010/main" val="28918131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a:extLst>
              <a:ext uri="{FF2B5EF4-FFF2-40B4-BE49-F238E27FC236}">
                <a16:creationId xmlns:a16="http://schemas.microsoft.com/office/drawing/2014/main" id="{CF9FEB6E-A243-139A-38E8-82EB57D23088}"/>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a:extLst>
              <a:ext uri="{FF2B5EF4-FFF2-40B4-BE49-F238E27FC236}">
                <a16:creationId xmlns:a16="http://schemas.microsoft.com/office/drawing/2014/main" id="{A2840C0D-4D4C-26D0-1B8D-C5D4BE914DAD}"/>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a:extLst>
              <a:ext uri="{FF2B5EF4-FFF2-40B4-BE49-F238E27FC236}">
                <a16:creationId xmlns:a16="http://schemas.microsoft.com/office/drawing/2014/main" id="{B3D9ACCE-B033-E5F7-0193-A0CD34D3B8B6}"/>
              </a:ext>
            </a:extLst>
          </p:cNvPr>
          <p:cNvSpPr>
            <a:spLocks noGrp="1" noChangeArrowheads="1"/>
          </p:cNvSpPr>
          <p:nvPr>
            <p:ph type="sldNum" sz="quarter" idx="12"/>
          </p:nvPr>
        </p:nvSpPr>
        <p:spPr>
          <a:ln/>
        </p:spPr>
        <p:txBody>
          <a:bodyPr/>
          <a:lstStyle>
            <a:lvl1pPr>
              <a:defRPr/>
            </a:lvl1pPr>
          </a:lstStyle>
          <a:p>
            <a:pPr>
              <a:defRPr/>
            </a:pPr>
            <a:fld id="{8001A70E-E1F9-4865-8032-D6CE1D427A28}" type="slidenum">
              <a:rPr lang="en-US" altLang="ja-JP"/>
              <a:pPr>
                <a:defRPr/>
              </a:pPr>
              <a:t>‹#›</a:t>
            </a:fld>
            <a:endParaRPr lang="en-US" altLang="ja-JP"/>
          </a:p>
        </p:txBody>
      </p:sp>
    </p:spTree>
    <p:extLst>
      <p:ext uri="{BB962C8B-B14F-4D97-AF65-F5344CB8AC3E}">
        <p14:creationId xmlns:p14="http://schemas.microsoft.com/office/powerpoint/2010/main" val="20544786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9C214D8E-1115-710D-DBD8-B89A74B7FBB9}"/>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a:extLst>
              <a:ext uri="{FF2B5EF4-FFF2-40B4-BE49-F238E27FC236}">
                <a16:creationId xmlns:a16="http://schemas.microsoft.com/office/drawing/2014/main" id="{3BE12431-1C19-A72F-6039-302FD9B2224C}"/>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a:extLst>
              <a:ext uri="{FF2B5EF4-FFF2-40B4-BE49-F238E27FC236}">
                <a16:creationId xmlns:a16="http://schemas.microsoft.com/office/drawing/2014/main" id="{1D1DCCF4-0284-BAEF-C8BD-BAA4DEE26EC8}"/>
              </a:ext>
            </a:extLst>
          </p:cNvPr>
          <p:cNvSpPr>
            <a:spLocks noGrp="1" noChangeArrowheads="1"/>
          </p:cNvSpPr>
          <p:nvPr>
            <p:ph type="sldNum" sz="quarter" idx="12"/>
          </p:nvPr>
        </p:nvSpPr>
        <p:spPr>
          <a:ln/>
        </p:spPr>
        <p:txBody>
          <a:bodyPr/>
          <a:lstStyle>
            <a:lvl1pPr>
              <a:defRPr/>
            </a:lvl1pPr>
          </a:lstStyle>
          <a:p>
            <a:pPr>
              <a:defRPr/>
            </a:pPr>
            <a:fld id="{B066157D-6AD5-47BA-B876-931C160B4BAC}" type="slidenum">
              <a:rPr lang="en-US" altLang="ja-JP"/>
              <a:pPr>
                <a:defRPr/>
              </a:pPr>
              <a:t>‹#›</a:t>
            </a:fld>
            <a:endParaRPr lang="en-US" altLang="ja-JP"/>
          </a:p>
        </p:txBody>
      </p:sp>
    </p:spTree>
    <p:extLst>
      <p:ext uri="{BB962C8B-B14F-4D97-AF65-F5344CB8AC3E}">
        <p14:creationId xmlns:p14="http://schemas.microsoft.com/office/powerpoint/2010/main" val="37361662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12763" y="287338"/>
            <a:ext cx="3376612" cy="121920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4011613" y="287338"/>
            <a:ext cx="5737225" cy="61452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512763" y="1506538"/>
            <a:ext cx="3376612" cy="49260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a:extLst>
              <a:ext uri="{FF2B5EF4-FFF2-40B4-BE49-F238E27FC236}">
                <a16:creationId xmlns:a16="http://schemas.microsoft.com/office/drawing/2014/main" id="{84A38D38-BF11-50B4-FC12-DB98FAB154E5}"/>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22A29340-1802-39B7-4CE5-D7FB4258F832}"/>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EA8FD822-5A4C-AE23-87E4-DD1E16EADEB7}"/>
              </a:ext>
            </a:extLst>
          </p:cNvPr>
          <p:cNvSpPr>
            <a:spLocks noGrp="1" noChangeArrowheads="1"/>
          </p:cNvSpPr>
          <p:nvPr>
            <p:ph type="sldNum" sz="quarter" idx="12"/>
          </p:nvPr>
        </p:nvSpPr>
        <p:spPr>
          <a:ln/>
        </p:spPr>
        <p:txBody>
          <a:bodyPr/>
          <a:lstStyle>
            <a:lvl1pPr>
              <a:defRPr/>
            </a:lvl1pPr>
          </a:lstStyle>
          <a:p>
            <a:pPr>
              <a:defRPr/>
            </a:pPr>
            <a:fld id="{C9160691-4105-4137-B9EC-FDCD7E5A9CA6}" type="slidenum">
              <a:rPr lang="en-US" altLang="ja-JP"/>
              <a:pPr>
                <a:defRPr/>
              </a:pPr>
              <a:t>‹#›</a:t>
            </a:fld>
            <a:endParaRPr lang="en-US" altLang="ja-JP"/>
          </a:p>
        </p:txBody>
      </p:sp>
    </p:spTree>
    <p:extLst>
      <p:ext uri="{BB962C8B-B14F-4D97-AF65-F5344CB8AC3E}">
        <p14:creationId xmlns:p14="http://schemas.microsoft.com/office/powerpoint/2010/main" val="38307733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011363" y="5040313"/>
            <a:ext cx="6156325" cy="595312"/>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2011363" y="642938"/>
            <a:ext cx="6156325" cy="43211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2011363" y="5635625"/>
            <a:ext cx="6156325" cy="8445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a:extLst>
              <a:ext uri="{FF2B5EF4-FFF2-40B4-BE49-F238E27FC236}">
                <a16:creationId xmlns:a16="http://schemas.microsoft.com/office/drawing/2014/main" id="{371AF41D-90C0-BCB7-AEC8-D20A4273DD05}"/>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7AF92D07-509C-1D0D-0CD8-5B2D3556A7E2}"/>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30650CAF-E72B-E81F-E999-75F41548CABE}"/>
              </a:ext>
            </a:extLst>
          </p:cNvPr>
          <p:cNvSpPr>
            <a:spLocks noGrp="1" noChangeArrowheads="1"/>
          </p:cNvSpPr>
          <p:nvPr>
            <p:ph type="sldNum" sz="quarter" idx="12"/>
          </p:nvPr>
        </p:nvSpPr>
        <p:spPr>
          <a:ln/>
        </p:spPr>
        <p:txBody>
          <a:bodyPr/>
          <a:lstStyle>
            <a:lvl1pPr>
              <a:defRPr/>
            </a:lvl1pPr>
          </a:lstStyle>
          <a:p>
            <a:pPr>
              <a:defRPr/>
            </a:pPr>
            <a:fld id="{1125B89C-A932-4514-BBA2-BE98EC22A4B0}" type="slidenum">
              <a:rPr lang="en-US" altLang="ja-JP"/>
              <a:pPr>
                <a:defRPr/>
              </a:pPr>
              <a:t>‹#›</a:t>
            </a:fld>
            <a:endParaRPr lang="en-US" altLang="ja-JP"/>
          </a:p>
        </p:txBody>
      </p:sp>
    </p:spTree>
    <p:extLst>
      <p:ext uri="{BB962C8B-B14F-4D97-AF65-F5344CB8AC3E}">
        <p14:creationId xmlns:p14="http://schemas.microsoft.com/office/powerpoint/2010/main" val="28259621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F1CBF036-59C0-A2A3-FAA3-ADAECF8E0AC3}"/>
              </a:ext>
            </a:extLst>
          </p:cNvPr>
          <p:cNvSpPr>
            <a:spLocks noGrp="1" noChangeArrowheads="1"/>
          </p:cNvSpPr>
          <p:nvPr>
            <p:ph type="title"/>
          </p:nvPr>
        </p:nvSpPr>
        <p:spPr bwMode="auto">
          <a:xfrm>
            <a:off x="512763" y="288925"/>
            <a:ext cx="9236075"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779" tIns="49890" rIns="99779" bIns="49890" numCol="1" anchor="ctr" anchorCtr="0" compatLnSpc="1">
            <a:prstTxWarp prst="textNoShape">
              <a:avLst/>
            </a:prstTxWarp>
          </a:bodyPr>
          <a:lstStyle/>
          <a:p>
            <a:pPr lvl="0"/>
            <a:r>
              <a:rPr lang="ja-JP" altLang="en-US"/>
              <a:t>マスタ タイトルの書式設定</a:t>
            </a:r>
          </a:p>
        </p:txBody>
      </p:sp>
      <p:sp>
        <p:nvSpPr>
          <p:cNvPr id="1027" name="Rectangle 3">
            <a:extLst>
              <a:ext uri="{FF2B5EF4-FFF2-40B4-BE49-F238E27FC236}">
                <a16:creationId xmlns:a16="http://schemas.microsoft.com/office/drawing/2014/main" id="{9A0C6D44-4BC5-E7BC-0EF5-5E2B6B43C008}"/>
              </a:ext>
            </a:extLst>
          </p:cNvPr>
          <p:cNvSpPr>
            <a:spLocks noGrp="1" noChangeArrowheads="1"/>
          </p:cNvSpPr>
          <p:nvPr>
            <p:ph type="body" idx="1"/>
          </p:nvPr>
        </p:nvSpPr>
        <p:spPr bwMode="auto">
          <a:xfrm>
            <a:off x="512763" y="1679575"/>
            <a:ext cx="9236075" cy="475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779" tIns="49890" rIns="99779" bIns="4989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25604" name="Rectangle 4">
            <a:extLst>
              <a:ext uri="{FF2B5EF4-FFF2-40B4-BE49-F238E27FC236}">
                <a16:creationId xmlns:a16="http://schemas.microsoft.com/office/drawing/2014/main" id="{E563CFF0-3F19-4248-30A6-CBC12B81A2C1}"/>
              </a:ext>
            </a:extLst>
          </p:cNvPr>
          <p:cNvSpPr>
            <a:spLocks noGrp="1" noChangeArrowheads="1"/>
          </p:cNvSpPr>
          <p:nvPr>
            <p:ph type="dt" sz="half" idx="2"/>
          </p:nvPr>
        </p:nvSpPr>
        <p:spPr bwMode="auto">
          <a:xfrm>
            <a:off x="512763" y="6557963"/>
            <a:ext cx="2393950" cy="500062"/>
          </a:xfrm>
          <a:prstGeom prst="rect">
            <a:avLst/>
          </a:prstGeom>
          <a:noFill/>
          <a:ln w="9525">
            <a:noFill/>
            <a:miter lim="800000"/>
            <a:headEnd/>
            <a:tailEnd/>
          </a:ln>
          <a:effectLst/>
        </p:spPr>
        <p:txBody>
          <a:bodyPr vert="horz" wrap="square" lIns="99779" tIns="49890" rIns="99779" bIns="49890" numCol="1" anchor="t" anchorCtr="0" compatLnSpc="1">
            <a:prstTxWarp prst="textNoShape">
              <a:avLst/>
            </a:prstTxWarp>
          </a:bodyPr>
          <a:lstStyle>
            <a:lvl1pPr eaLnBrk="1" hangingPunct="1">
              <a:defRPr sz="1500">
                <a:latin typeface="Arial" charset="0"/>
                <a:ea typeface="ＭＳ Ｐゴシック" charset="-128"/>
              </a:defRPr>
            </a:lvl1pPr>
          </a:lstStyle>
          <a:p>
            <a:pPr>
              <a:defRPr/>
            </a:pPr>
            <a:endParaRPr lang="en-US" altLang="ja-JP"/>
          </a:p>
        </p:txBody>
      </p:sp>
      <p:sp>
        <p:nvSpPr>
          <p:cNvPr id="25605" name="Rectangle 5">
            <a:extLst>
              <a:ext uri="{FF2B5EF4-FFF2-40B4-BE49-F238E27FC236}">
                <a16:creationId xmlns:a16="http://schemas.microsoft.com/office/drawing/2014/main" id="{EC86347E-6E8E-50FB-E96F-934539322BBB}"/>
              </a:ext>
            </a:extLst>
          </p:cNvPr>
          <p:cNvSpPr>
            <a:spLocks noGrp="1" noChangeArrowheads="1"/>
          </p:cNvSpPr>
          <p:nvPr>
            <p:ph type="ftr" sz="quarter" idx="3"/>
          </p:nvPr>
        </p:nvSpPr>
        <p:spPr bwMode="auto">
          <a:xfrm>
            <a:off x="3506788" y="6557963"/>
            <a:ext cx="3248025" cy="500062"/>
          </a:xfrm>
          <a:prstGeom prst="rect">
            <a:avLst/>
          </a:prstGeom>
          <a:noFill/>
          <a:ln w="9525">
            <a:noFill/>
            <a:miter lim="800000"/>
            <a:headEnd/>
            <a:tailEnd/>
          </a:ln>
          <a:effectLst/>
        </p:spPr>
        <p:txBody>
          <a:bodyPr vert="horz" wrap="square" lIns="99779" tIns="49890" rIns="99779" bIns="49890" numCol="1" anchor="t" anchorCtr="0" compatLnSpc="1">
            <a:prstTxWarp prst="textNoShape">
              <a:avLst/>
            </a:prstTxWarp>
          </a:bodyPr>
          <a:lstStyle>
            <a:lvl1pPr algn="ctr" eaLnBrk="1" hangingPunct="1">
              <a:defRPr sz="1500">
                <a:latin typeface="Arial" charset="0"/>
                <a:ea typeface="ＭＳ Ｐゴシック" charset="-128"/>
              </a:defRPr>
            </a:lvl1pPr>
          </a:lstStyle>
          <a:p>
            <a:pPr>
              <a:defRPr/>
            </a:pPr>
            <a:endParaRPr lang="en-US" altLang="ja-JP"/>
          </a:p>
        </p:txBody>
      </p:sp>
      <p:sp>
        <p:nvSpPr>
          <p:cNvPr id="25606" name="Rectangle 6">
            <a:extLst>
              <a:ext uri="{FF2B5EF4-FFF2-40B4-BE49-F238E27FC236}">
                <a16:creationId xmlns:a16="http://schemas.microsoft.com/office/drawing/2014/main" id="{25AF4AAD-6C9E-0293-15E1-83DAD00BAA7C}"/>
              </a:ext>
            </a:extLst>
          </p:cNvPr>
          <p:cNvSpPr>
            <a:spLocks noGrp="1" noChangeArrowheads="1"/>
          </p:cNvSpPr>
          <p:nvPr>
            <p:ph type="sldNum" sz="quarter" idx="4"/>
          </p:nvPr>
        </p:nvSpPr>
        <p:spPr bwMode="auto">
          <a:xfrm>
            <a:off x="7354888" y="6557963"/>
            <a:ext cx="2393950" cy="500062"/>
          </a:xfrm>
          <a:prstGeom prst="rect">
            <a:avLst/>
          </a:prstGeom>
          <a:noFill/>
          <a:ln w="9525">
            <a:noFill/>
            <a:miter lim="800000"/>
            <a:headEnd/>
            <a:tailEnd/>
          </a:ln>
          <a:effectLst/>
        </p:spPr>
        <p:txBody>
          <a:bodyPr vert="horz" wrap="square" lIns="99779" tIns="49890" rIns="99779" bIns="49890" numCol="1" anchor="t" anchorCtr="0" compatLnSpc="1">
            <a:prstTxWarp prst="textNoShape">
              <a:avLst/>
            </a:prstTxWarp>
          </a:bodyPr>
          <a:lstStyle>
            <a:lvl1pPr algn="r" eaLnBrk="1" hangingPunct="1">
              <a:defRPr sz="1500"/>
            </a:lvl1pPr>
          </a:lstStyle>
          <a:p>
            <a:pPr>
              <a:defRPr/>
            </a:pPr>
            <a:fld id="{6430B5A0-DFC0-456C-BD6B-C96E3DF4C4C2}"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7205" r:id="rId1"/>
    <p:sldLayoutId id="2147487194" r:id="rId2"/>
    <p:sldLayoutId id="2147487195" r:id="rId3"/>
    <p:sldLayoutId id="2147487196" r:id="rId4"/>
    <p:sldLayoutId id="2147487197" r:id="rId5"/>
    <p:sldLayoutId id="2147487198" r:id="rId6"/>
    <p:sldLayoutId id="2147487199" r:id="rId7"/>
    <p:sldLayoutId id="2147487200" r:id="rId8"/>
    <p:sldLayoutId id="2147487201" r:id="rId9"/>
    <p:sldLayoutId id="2147487202" r:id="rId10"/>
    <p:sldLayoutId id="2147487203" r:id="rId11"/>
    <p:sldLayoutId id="2147487204" r:id="rId12"/>
  </p:sldLayoutIdLst>
  <p:hf hdr="0" ftr="0" dt="0"/>
  <p:txStyles>
    <p:titleStyle>
      <a:lvl1pPr algn="ctr" defTabSz="998538" rtl="0" eaLnBrk="0" fontAlgn="base" hangingPunct="0">
        <a:spcBef>
          <a:spcPct val="0"/>
        </a:spcBef>
        <a:spcAft>
          <a:spcPct val="0"/>
        </a:spcAft>
        <a:defRPr kumimoji="1" sz="4800">
          <a:solidFill>
            <a:schemeClr val="tx2"/>
          </a:solidFill>
          <a:latin typeface="+mj-lt"/>
          <a:ea typeface="+mj-ea"/>
          <a:cs typeface="+mj-cs"/>
        </a:defRPr>
      </a:lvl1pPr>
      <a:lvl2pPr algn="ctr" defTabSz="998538" rtl="0" eaLnBrk="0" fontAlgn="base" hangingPunct="0">
        <a:spcBef>
          <a:spcPct val="0"/>
        </a:spcBef>
        <a:spcAft>
          <a:spcPct val="0"/>
        </a:spcAft>
        <a:defRPr kumimoji="1" sz="4800">
          <a:solidFill>
            <a:schemeClr val="tx2"/>
          </a:solidFill>
          <a:latin typeface="Arial" charset="0"/>
          <a:ea typeface="ＭＳ Ｐゴシック" pitchFamily="50" charset="-128"/>
        </a:defRPr>
      </a:lvl2pPr>
      <a:lvl3pPr algn="ctr" defTabSz="998538" rtl="0" eaLnBrk="0" fontAlgn="base" hangingPunct="0">
        <a:spcBef>
          <a:spcPct val="0"/>
        </a:spcBef>
        <a:spcAft>
          <a:spcPct val="0"/>
        </a:spcAft>
        <a:defRPr kumimoji="1" sz="4800">
          <a:solidFill>
            <a:schemeClr val="tx2"/>
          </a:solidFill>
          <a:latin typeface="Arial" charset="0"/>
          <a:ea typeface="ＭＳ Ｐゴシック" pitchFamily="50" charset="-128"/>
        </a:defRPr>
      </a:lvl3pPr>
      <a:lvl4pPr algn="ctr" defTabSz="998538" rtl="0" eaLnBrk="0" fontAlgn="base" hangingPunct="0">
        <a:spcBef>
          <a:spcPct val="0"/>
        </a:spcBef>
        <a:spcAft>
          <a:spcPct val="0"/>
        </a:spcAft>
        <a:defRPr kumimoji="1" sz="4800">
          <a:solidFill>
            <a:schemeClr val="tx2"/>
          </a:solidFill>
          <a:latin typeface="Arial" charset="0"/>
          <a:ea typeface="ＭＳ Ｐゴシック" pitchFamily="50" charset="-128"/>
        </a:defRPr>
      </a:lvl4pPr>
      <a:lvl5pPr algn="ctr" defTabSz="998538" rtl="0" eaLnBrk="0" fontAlgn="base" hangingPunct="0">
        <a:spcBef>
          <a:spcPct val="0"/>
        </a:spcBef>
        <a:spcAft>
          <a:spcPct val="0"/>
        </a:spcAft>
        <a:defRPr kumimoji="1" sz="4800">
          <a:solidFill>
            <a:schemeClr val="tx2"/>
          </a:solidFill>
          <a:latin typeface="Arial" charset="0"/>
          <a:ea typeface="ＭＳ Ｐゴシック" pitchFamily="50" charset="-128"/>
        </a:defRPr>
      </a:lvl5pPr>
      <a:lvl6pPr marL="457200" algn="ctr" defTabSz="998538" rtl="0" fontAlgn="base">
        <a:spcBef>
          <a:spcPct val="0"/>
        </a:spcBef>
        <a:spcAft>
          <a:spcPct val="0"/>
        </a:spcAft>
        <a:defRPr kumimoji="1" sz="4800">
          <a:solidFill>
            <a:schemeClr val="tx2"/>
          </a:solidFill>
          <a:latin typeface="Arial" charset="0"/>
          <a:ea typeface="ＭＳ Ｐゴシック" pitchFamily="50" charset="-128"/>
        </a:defRPr>
      </a:lvl6pPr>
      <a:lvl7pPr marL="914400" algn="ctr" defTabSz="998538" rtl="0" fontAlgn="base">
        <a:spcBef>
          <a:spcPct val="0"/>
        </a:spcBef>
        <a:spcAft>
          <a:spcPct val="0"/>
        </a:spcAft>
        <a:defRPr kumimoji="1" sz="4800">
          <a:solidFill>
            <a:schemeClr val="tx2"/>
          </a:solidFill>
          <a:latin typeface="Arial" charset="0"/>
          <a:ea typeface="ＭＳ Ｐゴシック" pitchFamily="50" charset="-128"/>
        </a:defRPr>
      </a:lvl7pPr>
      <a:lvl8pPr marL="1371600" algn="ctr" defTabSz="998538" rtl="0" fontAlgn="base">
        <a:spcBef>
          <a:spcPct val="0"/>
        </a:spcBef>
        <a:spcAft>
          <a:spcPct val="0"/>
        </a:spcAft>
        <a:defRPr kumimoji="1" sz="4800">
          <a:solidFill>
            <a:schemeClr val="tx2"/>
          </a:solidFill>
          <a:latin typeface="Arial" charset="0"/>
          <a:ea typeface="ＭＳ Ｐゴシック" pitchFamily="50" charset="-128"/>
        </a:defRPr>
      </a:lvl8pPr>
      <a:lvl9pPr marL="1828800" algn="ctr" defTabSz="998538" rtl="0" fontAlgn="base">
        <a:spcBef>
          <a:spcPct val="0"/>
        </a:spcBef>
        <a:spcAft>
          <a:spcPct val="0"/>
        </a:spcAft>
        <a:defRPr kumimoji="1" sz="4800">
          <a:solidFill>
            <a:schemeClr val="tx2"/>
          </a:solidFill>
          <a:latin typeface="Arial" charset="0"/>
          <a:ea typeface="ＭＳ Ｐゴシック" pitchFamily="50" charset="-128"/>
        </a:defRPr>
      </a:lvl9pPr>
    </p:titleStyle>
    <p:bodyStyle>
      <a:lvl1pPr marL="374650" indent="-374650" algn="l" defTabSz="998538" rtl="0" eaLnBrk="0" fontAlgn="base" hangingPunct="0">
        <a:spcBef>
          <a:spcPct val="20000"/>
        </a:spcBef>
        <a:spcAft>
          <a:spcPct val="0"/>
        </a:spcAft>
        <a:buChar char="•"/>
        <a:defRPr kumimoji="1" sz="3500">
          <a:solidFill>
            <a:schemeClr val="tx1"/>
          </a:solidFill>
          <a:latin typeface="+mn-lt"/>
          <a:ea typeface="+mn-ea"/>
          <a:cs typeface="+mn-cs"/>
        </a:defRPr>
      </a:lvl1pPr>
      <a:lvl2pPr marL="811213" indent="-312738" algn="l" defTabSz="998538" rtl="0" eaLnBrk="0" fontAlgn="base" hangingPunct="0">
        <a:spcBef>
          <a:spcPct val="20000"/>
        </a:spcBef>
        <a:spcAft>
          <a:spcPct val="0"/>
        </a:spcAft>
        <a:buChar char="–"/>
        <a:defRPr kumimoji="1" sz="3100">
          <a:solidFill>
            <a:schemeClr val="tx1"/>
          </a:solidFill>
          <a:latin typeface="+mn-lt"/>
          <a:ea typeface="+mn-ea"/>
        </a:defRPr>
      </a:lvl2pPr>
      <a:lvl3pPr marL="1247775" indent="-249238" algn="l" defTabSz="998538" rtl="0" eaLnBrk="0" fontAlgn="base" hangingPunct="0">
        <a:spcBef>
          <a:spcPct val="20000"/>
        </a:spcBef>
        <a:spcAft>
          <a:spcPct val="0"/>
        </a:spcAft>
        <a:buChar char="•"/>
        <a:defRPr kumimoji="1" sz="2600">
          <a:solidFill>
            <a:schemeClr val="tx1"/>
          </a:solidFill>
          <a:latin typeface="+mn-lt"/>
          <a:ea typeface="+mn-ea"/>
        </a:defRPr>
      </a:lvl3pPr>
      <a:lvl4pPr marL="1746250" indent="-249238" algn="l" defTabSz="998538" rtl="0" eaLnBrk="0" fontAlgn="base" hangingPunct="0">
        <a:spcBef>
          <a:spcPct val="20000"/>
        </a:spcBef>
        <a:spcAft>
          <a:spcPct val="0"/>
        </a:spcAft>
        <a:buChar char="–"/>
        <a:defRPr kumimoji="1" sz="2200">
          <a:solidFill>
            <a:schemeClr val="tx1"/>
          </a:solidFill>
          <a:latin typeface="+mn-lt"/>
          <a:ea typeface="+mn-ea"/>
        </a:defRPr>
      </a:lvl4pPr>
      <a:lvl5pPr marL="2244725" indent="-249238" algn="l" defTabSz="998538" rtl="0" eaLnBrk="0" fontAlgn="base" hangingPunct="0">
        <a:spcBef>
          <a:spcPct val="20000"/>
        </a:spcBef>
        <a:spcAft>
          <a:spcPct val="0"/>
        </a:spcAft>
        <a:buChar char="»"/>
        <a:defRPr kumimoji="1" sz="2200">
          <a:solidFill>
            <a:schemeClr val="tx1"/>
          </a:solidFill>
          <a:latin typeface="+mn-lt"/>
          <a:ea typeface="+mn-ea"/>
        </a:defRPr>
      </a:lvl5pPr>
      <a:lvl6pPr marL="2701925" indent="-249238" algn="l" defTabSz="998538" rtl="0" fontAlgn="base">
        <a:spcBef>
          <a:spcPct val="20000"/>
        </a:spcBef>
        <a:spcAft>
          <a:spcPct val="0"/>
        </a:spcAft>
        <a:buChar char="»"/>
        <a:defRPr kumimoji="1" sz="2200">
          <a:solidFill>
            <a:schemeClr val="tx1"/>
          </a:solidFill>
          <a:latin typeface="+mn-lt"/>
          <a:ea typeface="+mn-ea"/>
        </a:defRPr>
      </a:lvl6pPr>
      <a:lvl7pPr marL="3159125" indent="-249238" algn="l" defTabSz="998538" rtl="0" fontAlgn="base">
        <a:spcBef>
          <a:spcPct val="20000"/>
        </a:spcBef>
        <a:spcAft>
          <a:spcPct val="0"/>
        </a:spcAft>
        <a:buChar char="»"/>
        <a:defRPr kumimoji="1" sz="2200">
          <a:solidFill>
            <a:schemeClr val="tx1"/>
          </a:solidFill>
          <a:latin typeface="+mn-lt"/>
          <a:ea typeface="+mn-ea"/>
        </a:defRPr>
      </a:lvl7pPr>
      <a:lvl8pPr marL="3616325" indent="-249238" algn="l" defTabSz="998538" rtl="0" fontAlgn="base">
        <a:spcBef>
          <a:spcPct val="20000"/>
        </a:spcBef>
        <a:spcAft>
          <a:spcPct val="0"/>
        </a:spcAft>
        <a:buChar char="»"/>
        <a:defRPr kumimoji="1" sz="2200">
          <a:solidFill>
            <a:schemeClr val="tx1"/>
          </a:solidFill>
          <a:latin typeface="+mn-lt"/>
          <a:ea typeface="+mn-ea"/>
        </a:defRPr>
      </a:lvl8pPr>
      <a:lvl9pPr marL="4073525" indent="-249238" algn="l" defTabSz="998538" rtl="0" fontAlgn="base">
        <a:spcBef>
          <a:spcPct val="20000"/>
        </a:spcBef>
        <a:spcAft>
          <a:spcPct val="0"/>
        </a:spcAft>
        <a:buChar char="»"/>
        <a:defRPr kumimoji="1" sz="22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タイトル プレースホルダ 1">
            <a:extLst>
              <a:ext uri="{FF2B5EF4-FFF2-40B4-BE49-F238E27FC236}">
                <a16:creationId xmlns:a16="http://schemas.microsoft.com/office/drawing/2014/main" id="{47BF1212-01EE-8FEE-B49E-22D928C04B17}"/>
              </a:ext>
            </a:extLst>
          </p:cNvPr>
          <p:cNvSpPr>
            <a:spLocks noGrp="1"/>
          </p:cNvSpPr>
          <p:nvPr>
            <p:ph type="title"/>
          </p:nvPr>
        </p:nvSpPr>
        <p:spPr bwMode="auto">
          <a:xfrm>
            <a:off x="512763" y="288925"/>
            <a:ext cx="9236075"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713" tIns="49856" rIns="99713" bIns="49856" numCol="1" anchor="ctr" anchorCtr="0" compatLnSpc="1">
            <a:prstTxWarp prst="textNoShape">
              <a:avLst/>
            </a:prstTxWarp>
          </a:bodyPr>
          <a:lstStyle/>
          <a:p>
            <a:pPr lvl="0"/>
            <a:r>
              <a:rPr lang="ja-JP" altLang="en-US"/>
              <a:t>マスタ タイトルの書式設定</a:t>
            </a:r>
          </a:p>
        </p:txBody>
      </p:sp>
      <p:sp>
        <p:nvSpPr>
          <p:cNvPr id="2051" name="テキスト プレースホルダ 2">
            <a:extLst>
              <a:ext uri="{FF2B5EF4-FFF2-40B4-BE49-F238E27FC236}">
                <a16:creationId xmlns:a16="http://schemas.microsoft.com/office/drawing/2014/main" id="{922C00AB-5CE0-D3DF-2935-9CDAF5A624B2}"/>
              </a:ext>
            </a:extLst>
          </p:cNvPr>
          <p:cNvSpPr>
            <a:spLocks noGrp="1"/>
          </p:cNvSpPr>
          <p:nvPr>
            <p:ph type="body" idx="1"/>
          </p:nvPr>
        </p:nvSpPr>
        <p:spPr bwMode="auto">
          <a:xfrm>
            <a:off x="512763" y="1679575"/>
            <a:ext cx="9236075" cy="475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713" tIns="49856" rIns="99713" bIns="49856"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50D1DC01-2049-A393-2307-CDCF610824A5}"/>
              </a:ext>
            </a:extLst>
          </p:cNvPr>
          <p:cNvSpPr>
            <a:spLocks noGrp="1"/>
          </p:cNvSpPr>
          <p:nvPr>
            <p:ph type="dt" sz="half" idx="2"/>
          </p:nvPr>
        </p:nvSpPr>
        <p:spPr>
          <a:xfrm>
            <a:off x="512763" y="6673850"/>
            <a:ext cx="2393950" cy="384175"/>
          </a:xfrm>
          <a:prstGeom prst="rect">
            <a:avLst/>
          </a:prstGeom>
        </p:spPr>
        <p:txBody>
          <a:bodyPr vert="horz" lIns="99713" tIns="49856" rIns="99713" bIns="49856" rtlCol="0" anchor="ctr"/>
          <a:lstStyle>
            <a:lvl1pPr algn="l" defTabSz="997128" eaLnBrk="1" fontAlgn="auto" hangingPunct="1">
              <a:spcBef>
                <a:spcPts val="0"/>
              </a:spcBef>
              <a:spcAft>
                <a:spcPts val="0"/>
              </a:spcAft>
              <a:defRPr sz="1300">
                <a:solidFill>
                  <a:prstClr val="black">
                    <a:tint val="75000"/>
                  </a:prstClr>
                </a:solidFill>
                <a:latin typeface="Meiryo UI"/>
                <a:ea typeface="Meiryo UI"/>
              </a:defRPr>
            </a:lvl1pPr>
          </a:lstStyle>
          <a:p>
            <a:pPr>
              <a:defRPr/>
            </a:pPr>
            <a:endParaRPr lang="ja-JP" altLang="en-US"/>
          </a:p>
        </p:txBody>
      </p:sp>
      <p:sp>
        <p:nvSpPr>
          <p:cNvPr id="5" name="フッター プレースホルダ 4">
            <a:extLst>
              <a:ext uri="{FF2B5EF4-FFF2-40B4-BE49-F238E27FC236}">
                <a16:creationId xmlns:a16="http://schemas.microsoft.com/office/drawing/2014/main" id="{8EAA2F90-0EF9-552A-628A-7E007D1B1F80}"/>
              </a:ext>
            </a:extLst>
          </p:cNvPr>
          <p:cNvSpPr>
            <a:spLocks noGrp="1"/>
          </p:cNvSpPr>
          <p:nvPr>
            <p:ph type="ftr" sz="quarter" idx="3"/>
          </p:nvPr>
        </p:nvSpPr>
        <p:spPr>
          <a:xfrm>
            <a:off x="3506788" y="6673850"/>
            <a:ext cx="3248025" cy="384175"/>
          </a:xfrm>
          <a:prstGeom prst="rect">
            <a:avLst/>
          </a:prstGeom>
        </p:spPr>
        <p:txBody>
          <a:bodyPr vert="horz" lIns="99713" tIns="49856" rIns="99713" bIns="49856" rtlCol="0" anchor="ctr"/>
          <a:lstStyle>
            <a:lvl1pPr algn="ctr" defTabSz="997128" eaLnBrk="1" fontAlgn="auto" hangingPunct="1">
              <a:spcBef>
                <a:spcPts val="0"/>
              </a:spcBef>
              <a:spcAft>
                <a:spcPts val="0"/>
              </a:spcAft>
              <a:defRPr sz="1300">
                <a:solidFill>
                  <a:prstClr val="black">
                    <a:tint val="75000"/>
                  </a:prstClr>
                </a:solidFill>
                <a:latin typeface="Meiryo UI"/>
                <a:ea typeface="Meiryo UI"/>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FAD3D18C-A2CB-52F7-514D-7E844605D5F9}"/>
              </a:ext>
            </a:extLst>
          </p:cNvPr>
          <p:cNvSpPr>
            <a:spLocks noGrp="1"/>
          </p:cNvSpPr>
          <p:nvPr>
            <p:ph type="sldNum" sz="quarter" idx="4"/>
          </p:nvPr>
        </p:nvSpPr>
        <p:spPr>
          <a:xfrm>
            <a:off x="7867650" y="6816725"/>
            <a:ext cx="2393950" cy="384175"/>
          </a:xfrm>
          <a:prstGeom prst="rect">
            <a:avLst/>
          </a:prstGeom>
        </p:spPr>
        <p:txBody>
          <a:bodyPr vert="horz" wrap="square" lIns="99713" tIns="49856" rIns="99713" bIns="49856" numCol="1" anchor="ctr" anchorCtr="0" compatLnSpc="1">
            <a:prstTxWarp prst="textNoShape">
              <a:avLst/>
            </a:prstTxWarp>
          </a:bodyPr>
          <a:lstStyle>
            <a:lvl1pPr algn="r" defTabSz="996950" eaLnBrk="1" hangingPunct="1">
              <a:defRPr sz="1300">
                <a:solidFill>
                  <a:srgbClr val="898989"/>
                </a:solidFill>
                <a:latin typeface="Meiryo UI" panose="020B0604030504040204" pitchFamily="50" charset="-128"/>
                <a:ea typeface="Meiryo UI" panose="020B0604030504040204" pitchFamily="50" charset="-128"/>
              </a:defRPr>
            </a:lvl1pPr>
          </a:lstStyle>
          <a:p>
            <a:pPr>
              <a:defRPr/>
            </a:pPr>
            <a:fld id="{CBA1B2DF-6EEA-47F6-823D-70351D615A01}"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7206" r:id="rId1"/>
    <p:sldLayoutId id="2147487207" r:id="rId2"/>
    <p:sldLayoutId id="2147487208" r:id="rId3"/>
    <p:sldLayoutId id="2147487209" r:id="rId4"/>
    <p:sldLayoutId id="2147487210" r:id="rId5"/>
    <p:sldLayoutId id="2147487211" r:id="rId6"/>
    <p:sldLayoutId id="2147487212" r:id="rId7"/>
    <p:sldLayoutId id="2147487213" r:id="rId8"/>
    <p:sldLayoutId id="2147487214" r:id="rId9"/>
    <p:sldLayoutId id="2147487215" r:id="rId10"/>
    <p:sldLayoutId id="2147487216" r:id="rId11"/>
  </p:sldLayoutIdLst>
  <p:hf hdr="0" ftr="0" dt="0"/>
  <p:txStyles>
    <p:titleStyle>
      <a:lvl1pPr algn="ctr" defTabSz="996950" rtl="0" eaLnBrk="0" fontAlgn="base" hangingPunct="0">
        <a:spcBef>
          <a:spcPct val="0"/>
        </a:spcBef>
        <a:spcAft>
          <a:spcPct val="0"/>
        </a:spcAft>
        <a:defRPr kumimoji="1" sz="4800" kern="1200">
          <a:solidFill>
            <a:schemeClr val="tx1"/>
          </a:solidFill>
          <a:latin typeface="+mj-lt"/>
          <a:ea typeface="+mj-ea"/>
          <a:cs typeface="Meiryo UI" pitchFamily="50" charset="-128"/>
        </a:defRPr>
      </a:lvl1pPr>
      <a:lvl2pPr algn="ctr" defTabSz="996950" rtl="0" eaLnBrk="0" fontAlgn="base" hangingPunct="0">
        <a:spcBef>
          <a:spcPct val="0"/>
        </a:spcBef>
        <a:spcAft>
          <a:spcPct val="0"/>
        </a:spcAft>
        <a:defRPr kumimoji="1" sz="4800">
          <a:solidFill>
            <a:schemeClr val="tx1"/>
          </a:solidFill>
          <a:latin typeface="Meiryo UI" pitchFamily="50" charset="-128"/>
          <a:ea typeface="Meiryo UI" pitchFamily="50" charset="-128"/>
          <a:cs typeface="Meiryo UI" pitchFamily="50" charset="-128"/>
        </a:defRPr>
      </a:lvl2pPr>
      <a:lvl3pPr algn="ctr" defTabSz="996950" rtl="0" eaLnBrk="0" fontAlgn="base" hangingPunct="0">
        <a:spcBef>
          <a:spcPct val="0"/>
        </a:spcBef>
        <a:spcAft>
          <a:spcPct val="0"/>
        </a:spcAft>
        <a:defRPr kumimoji="1" sz="4800">
          <a:solidFill>
            <a:schemeClr val="tx1"/>
          </a:solidFill>
          <a:latin typeface="Meiryo UI" pitchFamily="50" charset="-128"/>
          <a:ea typeface="Meiryo UI" pitchFamily="50" charset="-128"/>
          <a:cs typeface="Meiryo UI" pitchFamily="50" charset="-128"/>
        </a:defRPr>
      </a:lvl3pPr>
      <a:lvl4pPr algn="ctr" defTabSz="996950" rtl="0" eaLnBrk="0" fontAlgn="base" hangingPunct="0">
        <a:spcBef>
          <a:spcPct val="0"/>
        </a:spcBef>
        <a:spcAft>
          <a:spcPct val="0"/>
        </a:spcAft>
        <a:defRPr kumimoji="1" sz="4800">
          <a:solidFill>
            <a:schemeClr val="tx1"/>
          </a:solidFill>
          <a:latin typeface="Meiryo UI" pitchFamily="50" charset="-128"/>
          <a:ea typeface="Meiryo UI" pitchFamily="50" charset="-128"/>
          <a:cs typeface="Meiryo UI" pitchFamily="50" charset="-128"/>
        </a:defRPr>
      </a:lvl4pPr>
      <a:lvl5pPr algn="ctr" defTabSz="996950" rtl="0" eaLnBrk="0" fontAlgn="base" hangingPunct="0">
        <a:spcBef>
          <a:spcPct val="0"/>
        </a:spcBef>
        <a:spcAft>
          <a:spcPct val="0"/>
        </a:spcAft>
        <a:defRPr kumimoji="1" sz="4800">
          <a:solidFill>
            <a:schemeClr val="tx1"/>
          </a:solidFill>
          <a:latin typeface="Meiryo UI" pitchFamily="50" charset="-128"/>
          <a:ea typeface="Meiryo UI" pitchFamily="50" charset="-128"/>
          <a:cs typeface="Meiryo UI" pitchFamily="50" charset="-128"/>
        </a:defRPr>
      </a:lvl5pPr>
      <a:lvl6pPr marL="457200" algn="ctr" defTabSz="996950" rtl="0" fontAlgn="base">
        <a:spcBef>
          <a:spcPct val="0"/>
        </a:spcBef>
        <a:spcAft>
          <a:spcPct val="0"/>
        </a:spcAft>
        <a:defRPr kumimoji="1" sz="4800">
          <a:solidFill>
            <a:schemeClr val="tx1"/>
          </a:solidFill>
          <a:latin typeface="Meiryo UI" pitchFamily="50" charset="-128"/>
          <a:ea typeface="Meiryo UI" pitchFamily="50" charset="-128"/>
          <a:cs typeface="Meiryo UI" pitchFamily="50" charset="-128"/>
        </a:defRPr>
      </a:lvl6pPr>
      <a:lvl7pPr marL="914400" algn="ctr" defTabSz="996950" rtl="0" fontAlgn="base">
        <a:spcBef>
          <a:spcPct val="0"/>
        </a:spcBef>
        <a:spcAft>
          <a:spcPct val="0"/>
        </a:spcAft>
        <a:defRPr kumimoji="1" sz="4800">
          <a:solidFill>
            <a:schemeClr val="tx1"/>
          </a:solidFill>
          <a:latin typeface="Meiryo UI" pitchFamily="50" charset="-128"/>
          <a:ea typeface="Meiryo UI" pitchFamily="50" charset="-128"/>
          <a:cs typeface="Meiryo UI" pitchFamily="50" charset="-128"/>
        </a:defRPr>
      </a:lvl7pPr>
      <a:lvl8pPr marL="1371600" algn="ctr" defTabSz="996950" rtl="0" fontAlgn="base">
        <a:spcBef>
          <a:spcPct val="0"/>
        </a:spcBef>
        <a:spcAft>
          <a:spcPct val="0"/>
        </a:spcAft>
        <a:defRPr kumimoji="1" sz="4800">
          <a:solidFill>
            <a:schemeClr val="tx1"/>
          </a:solidFill>
          <a:latin typeface="Meiryo UI" pitchFamily="50" charset="-128"/>
          <a:ea typeface="Meiryo UI" pitchFamily="50" charset="-128"/>
          <a:cs typeface="Meiryo UI" pitchFamily="50" charset="-128"/>
        </a:defRPr>
      </a:lvl8pPr>
      <a:lvl9pPr marL="1828800" algn="ctr" defTabSz="996950" rtl="0" fontAlgn="base">
        <a:spcBef>
          <a:spcPct val="0"/>
        </a:spcBef>
        <a:spcAft>
          <a:spcPct val="0"/>
        </a:spcAft>
        <a:defRPr kumimoji="1" sz="4800">
          <a:solidFill>
            <a:schemeClr val="tx1"/>
          </a:solidFill>
          <a:latin typeface="Meiryo UI" pitchFamily="50" charset="-128"/>
          <a:ea typeface="Meiryo UI" pitchFamily="50" charset="-128"/>
          <a:cs typeface="Meiryo UI" pitchFamily="50" charset="-128"/>
        </a:defRPr>
      </a:lvl9pPr>
    </p:titleStyle>
    <p:bodyStyle>
      <a:lvl1pPr marL="373063" indent="-373063" algn="l" defTabSz="996950" rtl="0" eaLnBrk="0" fontAlgn="base" hangingPunct="0">
        <a:spcBef>
          <a:spcPct val="20000"/>
        </a:spcBef>
        <a:spcAft>
          <a:spcPct val="0"/>
        </a:spcAft>
        <a:buFont typeface="Arial" panose="020B0604020202020204" pitchFamily="34" charset="0"/>
        <a:buChar char="•"/>
        <a:defRPr kumimoji="1" sz="3500" kern="1200">
          <a:solidFill>
            <a:schemeClr val="tx1"/>
          </a:solidFill>
          <a:latin typeface="+mn-lt"/>
          <a:ea typeface="+mn-ea"/>
          <a:cs typeface="Meiryo UI" pitchFamily="50" charset="-128"/>
        </a:defRPr>
      </a:lvl1pPr>
      <a:lvl2pPr marL="809625" indent="-311150" algn="l" defTabSz="996950" rtl="0" eaLnBrk="0" fontAlgn="base" hangingPunct="0">
        <a:spcBef>
          <a:spcPct val="20000"/>
        </a:spcBef>
        <a:spcAft>
          <a:spcPct val="0"/>
        </a:spcAft>
        <a:buFont typeface="Arial" panose="020B0604020202020204" pitchFamily="34" charset="0"/>
        <a:buChar char="–"/>
        <a:defRPr kumimoji="1" sz="3100" kern="1200">
          <a:solidFill>
            <a:schemeClr val="tx1"/>
          </a:solidFill>
          <a:latin typeface="+mn-lt"/>
          <a:ea typeface="+mn-ea"/>
          <a:cs typeface="Meiryo UI" pitchFamily="50" charset="-128"/>
        </a:defRPr>
      </a:lvl2pPr>
      <a:lvl3pPr marL="1246188" indent="-249238" algn="l" defTabSz="996950" rtl="0" eaLnBrk="0" fontAlgn="base" hangingPunct="0">
        <a:spcBef>
          <a:spcPct val="20000"/>
        </a:spcBef>
        <a:spcAft>
          <a:spcPct val="0"/>
        </a:spcAft>
        <a:buFont typeface="Arial" panose="020B0604020202020204" pitchFamily="34" charset="0"/>
        <a:buChar char="•"/>
        <a:defRPr kumimoji="1" sz="2600" kern="1200">
          <a:solidFill>
            <a:schemeClr val="tx1"/>
          </a:solidFill>
          <a:latin typeface="+mn-lt"/>
          <a:ea typeface="+mn-ea"/>
          <a:cs typeface="Meiryo UI" pitchFamily="50" charset="-128"/>
        </a:defRPr>
      </a:lvl3pPr>
      <a:lvl4pPr marL="1744663" indent="-249238" algn="l" defTabSz="996950" rtl="0" eaLnBrk="0" fontAlgn="base" hangingPunct="0">
        <a:spcBef>
          <a:spcPct val="20000"/>
        </a:spcBef>
        <a:spcAft>
          <a:spcPct val="0"/>
        </a:spcAft>
        <a:buFont typeface="Arial" panose="020B0604020202020204" pitchFamily="34" charset="0"/>
        <a:buChar char="–"/>
        <a:defRPr kumimoji="1" sz="2200" kern="1200">
          <a:solidFill>
            <a:schemeClr val="tx1"/>
          </a:solidFill>
          <a:latin typeface="+mn-lt"/>
          <a:ea typeface="+mn-ea"/>
          <a:cs typeface="Meiryo UI" pitchFamily="50" charset="-128"/>
        </a:defRPr>
      </a:lvl4pPr>
      <a:lvl5pPr marL="2243138" indent="-249238" algn="l" defTabSz="996950" rtl="0" eaLnBrk="0" fontAlgn="base" hangingPunct="0">
        <a:spcBef>
          <a:spcPct val="20000"/>
        </a:spcBef>
        <a:spcAft>
          <a:spcPct val="0"/>
        </a:spcAft>
        <a:buFont typeface="Arial" panose="020B0604020202020204" pitchFamily="34" charset="0"/>
        <a:buChar char="»"/>
        <a:defRPr kumimoji="1" sz="2200" kern="1200">
          <a:solidFill>
            <a:schemeClr val="tx1"/>
          </a:solidFill>
          <a:latin typeface="+mn-lt"/>
          <a:ea typeface="+mn-ea"/>
          <a:cs typeface="Meiryo UI" pitchFamily="50" charset="-128"/>
        </a:defRPr>
      </a:lvl5pPr>
      <a:lvl6pPr marL="2742102" indent="-249281" algn="l" defTabSz="997128" rtl="0" eaLnBrk="1" latinLnBrk="0" hangingPunct="1">
        <a:spcBef>
          <a:spcPct val="20000"/>
        </a:spcBef>
        <a:buFont typeface="Arial" pitchFamily="34" charset="0"/>
        <a:buChar char="•"/>
        <a:defRPr kumimoji="1" sz="2200" kern="1200">
          <a:solidFill>
            <a:schemeClr val="tx1"/>
          </a:solidFill>
          <a:latin typeface="+mn-lt"/>
          <a:ea typeface="+mn-ea"/>
          <a:cs typeface="+mn-cs"/>
        </a:defRPr>
      </a:lvl6pPr>
      <a:lvl7pPr marL="3240666" indent="-249281" algn="l" defTabSz="997128" rtl="0" eaLnBrk="1" latinLnBrk="0" hangingPunct="1">
        <a:spcBef>
          <a:spcPct val="20000"/>
        </a:spcBef>
        <a:buFont typeface="Arial" pitchFamily="34" charset="0"/>
        <a:buChar char="•"/>
        <a:defRPr kumimoji="1" sz="2200" kern="1200">
          <a:solidFill>
            <a:schemeClr val="tx1"/>
          </a:solidFill>
          <a:latin typeface="+mn-lt"/>
          <a:ea typeface="+mn-ea"/>
          <a:cs typeface="+mn-cs"/>
        </a:defRPr>
      </a:lvl7pPr>
      <a:lvl8pPr marL="3739229" indent="-249281" algn="l" defTabSz="997128" rtl="0" eaLnBrk="1" latinLnBrk="0" hangingPunct="1">
        <a:spcBef>
          <a:spcPct val="20000"/>
        </a:spcBef>
        <a:buFont typeface="Arial" pitchFamily="34" charset="0"/>
        <a:buChar char="•"/>
        <a:defRPr kumimoji="1" sz="2200" kern="1200">
          <a:solidFill>
            <a:schemeClr val="tx1"/>
          </a:solidFill>
          <a:latin typeface="+mn-lt"/>
          <a:ea typeface="+mn-ea"/>
          <a:cs typeface="+mn-cs"/>
        </a:defRPr>
      </a:lvl8pPr>
      <a:lvl9pPr marL="4237792" indent="-249281" algn="l" defTabSz="997128" rtl="0" eaLnBrk="1" latinLnBrk="0" hangingPunct="1">
        <a:spcBef>
          <a:spcPct val="20000"/>
        </a:spcBef>
        <a:buFont typeface="Arial" pitchFamily="34" charset="0"/>
        <a:buChar char="•"/>
        <a:defRPr kumimoji="1" sz="2200" kern="1200">
          <a:solidFill>
            <a:schemeClr val="tx1"/>
          </a:solidFill>
          <a:latin typeface="+mn-lt"/>
          <a:ea typeface="+mn-ea"/>
          <a:cs typeface="+mn-cs"/>
        </a:defRPr>
      </a:lvl9pPr>
    </p:bodyStyle>
    <p:otherStyle>
      <a:defPPr>
        <a:defRPr lang="ja-JP"/>
      </a:defPPr>
      <a:lvl1pPr marL="0" algn="l" defTabSz="997128" rtl="0" eaLnBrk="1" latinLnBrk="0" hangingPunct="1">
        <a:defRPr kumimoji="1" sz="2000" kern="1200">
          <a:solidFill>
            <a:schemeClr val="tx1"/>
          </a:solidFill>
          <a:latin typeface="+mn-lt"/>
          <a:ea typeface="+mn-ea"/>
          <a:cs typeface="+mn-cs"/>
        </a:defRPr>
      </a:lvl1pPr>
      <a:lvl2pPr marL="498564" algn="l" defTabSz="997128" rtl="0" eaLnBrk="1" latinLnBrk="0" hangingPunct="1">
        <a:defRPr kumimoji="1" sz="2000" kern="1200">
          <a:solidFill>
            <a:schemeClr val="tx1"/>
          </a:solidFill>
          <a:latin typeface="+mn-lt"/>
          <a:ea typeface="+mn-ea"/>
          <a:cs typeface="+mn-cs"/>
        </a:defRPr>
      </a:lvl2pPr>
      <a:lvl3pPr marL="997128" algn="l" defTabSz="997128" rtl="0" eaLnBrk="1" latinLnBrk="0" hangingPunct="1">
        <a:defRPr kumimoji="1" sz="2000" kern="1200">
          <a:solidFill>
            <a:schemeClr val="tx1"/>
          </a:solidFill>
          <a:latin typeface="+mn-lt"/>
          <a:ea typeface="+mn-ea"/>
          <a:cs typeface="+mn-cs"/>
        </a:defRPr>
      </a:lvl3pPr>
      <a:lvl4pPr marL="1495691" algn="l" defTabSz="997128" rtl="0" eaLnBrk="1" latinLnBrk="0" hangingPunct="1">
        <a:defRPr kumimoji="1" sz="2000" kern="1200">
          <a:solidFill>
            <a:schemeClr val="tx1"/>
          </a:solidFill>
          <a:latin typeface="+mn-lt"/>
          <a:ea typeface="+mn-ea"/>
          <a:cs typeface="+mn-cs"/>
        </a:defRPr>
      </a:lvl4pPr>
      <a:lvl5pPr marL="1994256" algn="l" defTabSz="997128" rtl="0" eaLnBrk="1" latinLnBrk="0" hangingPunct="1">
        <a:defRPr kumimoji="1" sz="2000" kern="1200">
          <a:solidFill>
            <a:schemeClr val="tx1"/>
          </a:solidFill>
          <a:latin typeface="+mn-lt"/>
          <a:ea typeface="+mn-ea"/>
          <a:cs typeface="+mn-cs"/>
        </a:defRPr>
      </a:lvl5pPr>
      <a:lvl6pPr marL="2492819" algn="l" defTabSz="997128" rtl="0" eaLnBrk="1" latinLnBrk="0" hangingPunct="1">
        <a:defRPr kumimoji="1" sz="2000" kern="1200">
          <a:solidFill>
            <a:schemeClr val="tx1"/>
          </a:solidFill>
          <a:latin typeface="+mn-lt"/>
          <a:ea typeface="+mn-ea"/>
          <a:cs typeface="+mn-cs"/>
        </a:defRPr>
      </a:lvl6pPr>
      <a:lvl7pPr marL="2991383" algn="l" defTabSz="997128" rtl="0" eaLnBrk="1" latinLnBrk="0" hangingPunct="1">
        <a:defRPr kumimoji="1" sz="2000" kern="1200">
          <a:solidFill>
            <a:schemeClr val="tx1"/>
          </a:solidFill>
          <a:latin typeface="+mn-lt"/>
          <a:ea typeface="+mn-ea"/>
          <a:cs typeface="+mn-cs"/>
        </a:defRPr>
      </a:lvl7pPr>
      <a:lvl8pPr marL="3489947" algn="l" defTabSz="997128" rtl="0" eaLnBrk="1" latinLnBrk="0" hangingPunct="1">
        <a:defRPr kumimoji="1" sz="2000" kern="1200">
          <a:solidFill>
            <a:schemeClr val="tx1"/>
          </a:solidFill>
          <a:latin typeface="+mn-lt"/>
          <a:ea typeface="+mn-ea"/>
          <a:cs typeface="+mn-cs"/>
        </a:defRPr>
      </a:lvl8pPr>
      <a:lvl9pPr marL="3988511" algn="l" defTabSz="997128" rtl="0" eaLnBrk="1" latinLnBrk="0" hangingPunct="1">
        <a:defRPr kumimoji="1"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タイトル 1">
            <a:extLst>
              <a:ext uri="{FF2B5EF4-FFF2-40B4-BE49-F238E27FC236}">
                <a16:creationId xmlns:a16="http://schemas.microsoft.com/office/drawing/2014/main" id="{FD49C5B9-EE34-489E-526F-043159C4CA29}"/>
              </a:ext>
            </a:extLst>
          </p:cNvPr>
          <p:cNvSpPr>
            <a:spLocks noGrp="1"/>
          </p:cNvSpPr>
          <p:nvPr>
            <p:ph type="ctrTitle"/>
          </p:nvPr>
        </p:nvSpPr>
        <p:spPr>
          <a:xfrm>
            <a:off x="363538" y="657225"/>
            <a:ext cx="9424987" cy="1865313"/>
          </a:xfrm>
        </p:spPr>
        <p:txBody>
          <a:bodyPr/>
          <a:lstStyle/>
          <a:p>
            <a:pPr eaLnBrk="1" hangingPunct="1"/>
            <a:r>
              <a:rPr lang="ja-JP" altLang="en-US" sz="2800" b="1" dirty="0">
                <a:latin typeface="Meiryo UI" panose="020B0604030504040204" pitchFamily="50" charset="-128"/>
                <a:ea typeface="Meiryo UI" panose="020B0604030504040204" pitchFamily="50" charset="-128"/>
              </a:rPr>
              <a:t>令和５年度</a:t>
            </a:r>
            <a:br>
              <a:rPr lang="en-US" altLang="ja-JP" sz="2800" b="1" dirty="0">
                <a:latin typeface="Meiryo UI" panose="020B0604030504040204" pitchFamily="50" charset="-128"/>
                <a:ea typeface="Meiryo UI" panose="020B0604030504040204" pitchFamily="50" charset="-128"/>
              </a:rPr>
            </a:br>
            <a:r>
              <a:rPr lang="ja-JP" altLang="en-US" sz="2800" b="1" dirty="0">
                <a:latin typeface="Meiryo UI" panose="020B0604030504040204" pitchFamily="50" charset="-128"/>
                <a:ea typeface="Meiryo UI" panose="020B0604030504040204" pitchFamily="50" charset="-128"/>
              </a:rPr>
              <a:t>プラスチック等資源循環システム構築実証事業　</a:t>
            </a:r>
            <a:br>
              <a:rPr lang="en-US" altLang="ja-JP" sz="2800" b="1" dirty="0">
                <a:latin typeface="Meiryo UI" panose="020B0604030504040204" pitchFamily="50" charset="-128"/>
                <a:ea typeface="Meiryo UI" panose="020B0604030504040204" pitchFamily="50" charset="-128"/>
              </a:rPr>
            </a:br>
            <a:r>
              <a:rPr lang="ja-JP" altLang="en-US" sz="2800" b="1" dirty="0">
                <a:latin typeface="Meiryo UI" panose="020B0604030504040204" pitchFamily="50" charset="-128"/>
                <a:ea typeface="Meiryo UI" panose="020B0604030504040204" pitchFamily="50" charset="-128"/>
              </a:rPr>
              <a:t>事業概要</a:t>
            </a:r>
            <a:br>
              <a:rPr lang="en-US" altLang="ja-JP" sz="2800" b="1" dirty="0">
                <a:latin typeface="Meiryo UI" panose="020B0604030504040204" pitchFamily="50" charset="-128"/>
                <a:ea typeface="Meiryo UI" panose="020B0604030504040204" pitchFamily="50" charset="-128"/>
              </a:rPr>
            </a:br>
            <a:r>
              <a:rPr lang="ja-JP" altLang="en-US" sz="2800" b="1" dirty="0">
                <a:latin typeface="Meiryo UI" panose="020B0604030504040204" pitchFamily="50" charset="-128"/>
                <a:ea typeface="Meiryo UI" panose="020B0604030504040204" pitchFamily="50" charset="-128"/>
              </a:rPr>
              <a:t>（</a:t>
            </a:r>
            <a:r>
              <a:rPr lang="ja-JP" altLang="en-US" sz="2800" b="1" dirty="0">
                <a:solidFill>
                  <a:srgbClr val="FF0000"/>
                </a:solidFill>
                <a:latin typeface="Meiryo UI" panose="020B0604030504040204" pitchFamily="50" charset="-128"/>
                <a:ea typeface="Meiryo UI" panose="020B0604030504040204" pitchFamily="50" charset="-128"/>
              </a:rPr>
              <a:t>代替素材・リサイクル・代替ジェット燃料・廃油リサイクル</a:t>
            </a:r>
            <a:r>
              <a:rPr lang="ja-JP" altLang="en-US" sz="2800" b="1" dirty="0">
                <a:latin typeface="Meiryo UI" panose="020B0604030504040204" pitchFamily="50" charset="-128"/>
                <a:ea typeface="Meiryo UI" panose="020B0604030504040204" pitchFamily="50" charset="-128"/>
              </a:rPr>
              <a:t>）</a:t>
            </a:r>
          </a:p>
        </p:txBody>
      </p:sp>
      <p:sp>
        <p:nvSpPr>
          <p:cNvPr id="3" name="サブタイトル 2">
            <a:extLst>
              <a:ext uri="{FF2B5EF4-FFF2-40B4-BE49-F238E27FC236}">
                <a16:creationId xmlns:a16="http://schemas.microsoft.com/office/drawing/2014/main" id="{8E288BFF-B0C2-F34F-1FF4-E4757E174052}"/>
              </a:ext>
            </a:extLst>
          </p:cNvPr>
          <p:cNvSpPr>
            <a:spLocks noGrp="1"/>
          </p:cNvSpPr>
          <p:nvPr>
            <p:ph type="subTitle" idx="1"/>
          </p:nvPr>
        </p:nvSpPr>
        <p:spPr>
          <a:xfrm>
            <a:off x="2141538" y="2919413"/>
            <a:ext cx="7675562" cy="604837"/>
          </a:xfrm>
          <a:solidFill>
            <a:schemeClr val="bg1"/>
          </a:solidFill>
        </p:spPr>
        <p:style>
          <a:lnRef idx="2">
            <a:schemeClr val="dk1"/>
          </a:lnRef>
          <a:fillRef idx="1">
            <a:schemeClr val="lt1"/>
          </a:fillRef>
          <a:effectRef idx="0">
            <a:schemeClr val="dk1"/>
          </a:effectRef>
          <a:fontRef idx="minor">
            <a:schemeClr val="dk1"/>
          </a:fontRef>
        </p:style>
        <p:txBody>
          <a:bodyPr rtlCol="0">
            <a:normAutofit fontScale="92500"/>
          </a:bodyPr>
          <a:lstStyle/>
          <a:p>
            <a:pPr algn="l" defTabSz="997128" eaLnBrk="1" fontAlgn="auto" hangingPunct="1">
              <a:lnSpc>
                <a:spcPct val="110000"/>
              </a:lnSpc>
              <a:spcAft>
                <a:spcPts val="0"/>
              </a:spcAft>
              <a:defRPr/>
            </a:pPr>
            <a:r>
              <a:rPr lang="ja-JP" altLang="en-US"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○○実証事業</a:t>
            </a:r>
          </a:p>
        </p:txBody>
      </p:sp>
      <p:sp>
        <p:nvSpPr>
          <p:cNvPr id="17412" name="テキスト ボックス 4">
            <a:extLst>
              <a:ext uri="{FF2B5EF4-FFF2-40B4-BE49-F238E27FC236}">
                <a16:creationId xmlns:a16="http://schemas.microsoft.com/office/drawing/2014/main" id="{F211F787-2743-2933-6983-898FF53CFCFB}"/>
              </a:ext>
            </a:extLst>
          </p:cNvPr>
          <p:cNvSpPr txBox="1">
            <a:spLocks noChangeArrowheads="1"/>
          </p:cNvSpPr>
          <p:nvPr/>
        </p:nvSpPr>
        <p:spPr bwMode="auto">
          <a:xfrm>
            <a:off x="604838" y="2986088"/>
            <a:ext cx="1131887" cy="387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659" tIns="49830" rIns="99659" bIns="49830">
            <a:spAutoFit/>
          </a:bodyPr>
          <a:lstStyle>
            <a:lvl1pPr defTabSz="996950">
              <a:spcBef>
                <a:spcPct val="20000"/>
              </a:spcBef>
              <a:buFont typeface="Arial" panose="020B0604020202020204" pitchFamily="34" charset="0"/>
              <a:buChar char="•"/>
              <a:defRPr kumimoji="1" sz="3500">
                <a:solidFill>
                  <a:schemeClr val="tx1"/>
                </a:solidFill>
                <a:latin typeface="Meiryo UI" panose="020B0604030504040204" pitchFamily="50" charset="-128"/>
                <a:ea typeface="Meiryo UI" panose="020B0604030504040204" pitchFamily="50" charset="-128"/>
              </a:defRPr>
            </a:lvl1pPr>
            <a:lvl2pPr marL="742950" indent="-285750" defTabSz="996950">
              <a:spcBef>
                <a:spcPct val="20000"/>
              </a:spcBef>
              <a:buFont typeface="Arial" panose="020B0604020202020204" pitchFamily="34" charset="0"/>
              <a:buChar char="–"/>
              <a:defRPr kumimoji="1" sz="3100">
                <a:solidFill>
                  <a:schemeClr val="tx1"/>
                </a:solidFill>
                <a:latin typeface="Meiryo UI" panose="020B0604030504040204" pitchFamily="50" charset="-128"/>
                <a:ea typeface="Meiryo UI" panose="020B0604030504040204" pitchFamily="50" charset="-128"/>
              </a:defRPr>
            </a:lvl2pPr>
            <a:lvl3pPr marL="1143000" indent="-228600" defTabSz="996950">
              <a:spcBef>
                <a:spcPct val="20000"/>
              </a:spcBef>
              <a:buFont typeface="Arial" panose="020B0604020202020204" pitchFamily="34" charset="0"/>
              <a:buChar char="•"/>
              <a:defRPr kumimoji="1" sz="2600">
                <a:solidFill>
                  <a:schemeClr val="tx1"/>
                </a:solidFill>
                <a:latin typeface="Meiryo UI" panose="020B0604030504040204" pitchFamily="50" charset="-128"/>
                <a:ea typeface="Meiryo UI" panose="020B0604030504040204" pitchFamily="50" charset="-128"/>
              </a:defRPr>
            </a:lvl3pPr>
            <a:lvl4pPr marL="1600200" indent="-228600" defTabSz="996950">
              <a:spcBef>
                <a:spcPct val="20000"/>
              </a:spcBef>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4pPr>
            <a:lvl5pPr marL="2057400" indent="-228600" defTabSz="996950">
              <a:spcBef>
                <a:spcPct val="20000"/>
              </a:spcBef>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5pPr>
            <a:lvl6pPr marL="25146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6pPr>
            <a:lvl7pPr marL="29718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7pPr>
            <a:lvl8pPr marL="34290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8pPr>
            <a:lvl9pPr marL="38862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9pPr>
          </a:lstStyle>
          <a:p>
            <a:pPr algn="ctr" eaLnBrk="1" hangingPunct="1">
              <a:spcBef>
                <a:spcPct val="0"/>
              </a:spcBef>
              <a:buFontTx/>
              <a:buNone/>
            </a:pPr>
            <a:r>
              <a:rPr lang="ja-JP" altLang="en-US" sz="1800">
                <a:solidFill>
                  <a:srgbClr val="000000"/>
                </a:solidFill>
              </a:rPr>
              <a:t>事業名</a:t>
            </a:r>
          </a:p>
        </p:txBody>
      </p:sp>
      <p:sp>
        <p:nvSpPr>
          <p:cNvPr id="17413" name="テキスト ボックス 5">
            <a:extLst>
              <a:ext uri="{FF2B5EF4-FFF2-40B4-BE49-F238E27FC236}">
                <a16:creationId xmlns:a16="http://schemas.microsoft.com/office/drawing/2014/main" id="{B6252DDD-692A-A5BC-A94F-933502CC7A61}"/>
              </a:ext>
            </a:extLst>
          </p:cNvPr>
          <p:cNvSpPr txBox="1">
            <a:spLocks noChangeArrowheads="1"/>
          </p:cNvSpPr>
          <p:nvPr/>
        </p:nvSpPr>
        <p:spPr bwMode="auto">
          <a:xfrm>
            <a:off x="363538" y="4152097"/>
            <a:ext cx="1616075" cy="387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659" tIns="49830" rIns="99659" bIns="49830">
            <a:spAutoFit/>
          </a:bodyPr>
          <a:lstStyle>
            <a:lvl1pPr defTabSz="996950">
              <a:spcBef>
                <a:spcPct val="20000"/>
              </a:spcBef>
              <a:buFont typeface="Arial" panose="020B0604020202020204" pitchFamily="34" charset="0"/>
              <a:buChar char="•"/>
              <a:defRPr kumimoji="1" sz="3500">
                <a:solidFill>
                  <a:schemeClr val="tx1"/>
                </a:solidFill>
                <a:latin typeface="Meiryo UI" panose="020B0604030504040204" pitchFamily="50" charset="-128"/>
                <a:ea typeface="Meiryo UI" panose="020B0604030504040204" pitchFamily="50" charset="-128"/>
              </a:defRPr>
            </a:lvl1pPr>
            <a:lvl2pPr marL="742950" indent="-285750" defTabSz="996950">
              <a:spcBef>
                <a:spcPct val="20000"/>
              </a:spcBef>
              <a:buFont typeface="Arial" panose="020B0604020202020204" pitchFamily="34" charset="0"/>
              <a:buChar char="–"/>
              <a:defRPr kumimoji="1" sz="3100">
                <a:solidFill>
                  <a:schemeClr val="tx1"/>
                </a:solidFill>
                <a:latin typeface="Meiryo UI" panose="020B0604030504040204" pitchFamily="50" charset="-128"/>
                <a:ea typeface="Meiryo UI" panose="020B0604030504040204" pitchFamily="50" charset="-128"/>
              </a:defRPr>
            </a:lvl2pPr>
            <a:lvl3pPr marL="1143000" indent="-228600" defTabSz="996950">
              <a:spcBef>
                <a:spcPct val="20000"/>
              </a:spcBef>
              <a:buFont typeface="Arial" panose="020B0604020202020204" pitchFamily="34" charset="0"/>
              <a:buChar char="•"/>
              <a:defRPr kumimoji="1" sz="2600">
                <a:solidFill>
                  <a:schemeClr val="tx1"/>
                </a:solidFill>
                <a:latin typeface="Meiryo UI" panose="020B0604030504040204" pitchFamily="50" charset="-128"/>
                <a:ea typeface="Meiryo UI" panose="020B0604030504040204" pitchFamily="50" charset="-128"/>
              </a:defRPr>
            </a:lvl3pPr>
            <a:lvl4pPr marL="1600200" indent="-228600" defTabSz="996950">
              <a:spcBef>
                <a:spcPct val="20000"/>
              </a:spcBef>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4pPr>
            <a:lvl5pPr marL="2057400" indent="-228600" defTabSz="996950">
              <a:spcBef>
                <a:spcPct val="20000"/>
              </a:spcBef>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5pPr>
            <a:lvl6pPr marL="25146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6pPr>
            <a:lvl7pPr marL="29718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7pPr>
            <a:lvl8pPr marL="34290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8pPr>
            <a:lvl9pPr marL="38862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9pPr>
          </a:lstStyle>
          <a:p>
            <a:pPr algn="ctr" eaLnBrk="1" hangingPunct="1">
              <a:spcBef>
                <a:spcPct val="0"/>
              </a:spcBef>
              <a:buFontTx/>
              <a:buNone/>
            </a:pPr>
            <a:r>
              <a:rPr lang="ja-JP" altLang="en-US" sz="1800" dirty="0">
                <a:solidFill>
                  <a:srgbClr val="000000"/>
                </a:solidFill>
              </a:rPr>
              <a:t>代表事業者</a:t>
            </a:r>
          </a:p>
        </p:txBody>
      </p:sp>
      <p:sp>
        <p:nvSpPr>
          <p:cNvPr id="17414" name="サブタイトル 2">
            <a:extLst>
              <a:ext uri="{FF2B5EF4-FFF2-40B4-BE49-F238E27FC236}">
                <a16:creationId xmlns:a16="http://schemas.microsoft.com/office/drawing/2014/main" id="{1CE195BD-18FC-9605-0D33-C4CA91F993D9}"/>
              </a:ext>
            </a:extLst>
          </p:cNvPr>
          <p:cNvSpPr txBox="1">
            <a:spLocks/>
          </p:cNvSpPr>
          <p:nvPr/>
        </p:nvSpPr>
        <p:spPr bwMode="auto">
          <a:xfrm>
            <a:off x="2112963" y="4113997"/>
            <a:ext cx="7675562"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659" tIns="49830" rIns="99659" bIns="49830"/>
          <a:lstStyle>
            <a:lvl1pPr defTabSz="996950">
              <a:spcBef>
                <a:spcPct val="20000"/>
              </a:spcBef>
              <a:buFont typeface="Arial" panose="020B0604020202020204" pitchFamily="34" charset="0"/>
              <a:buChar char="•"/>
              <a:defRPr kumimoji="1" sz="3500">
                <a:solidFill>
                  <a:schemeClr val="tx1"/>
                </a:solidFill>
                <a:latin typeface="Meiryo UI" panose="020B0604030504040204" pitchFamily="50" charset="-128"/>
                <a:ea typeface="Meiryo UI" panose="020B0604030504040204" pitchFamily="50" charset="-128"/>
              </a:defRPr>
            </a:lvl1pPr>
            <a:lvl2pPr marL="742950" indent="-285750" defTabSz="996950">
              <a:spcBef>
                <a:spcPct val="20000"/>
              </a:spcBef>
              <a:buFont typeface="Arial" panose="020B0604020202020204" pitchFamily="34" charset="0"/>
              <a:buChar char="–"/>
              <a:defRPr kumimoji="1" sz="3100">
                <a:solidFill>
                  <a:schemeClr val="tx1"/>
                </a:solidFill>
                <a:latin typeface="Meiryo UI" panose="020B0604030504040204" pitchFamily="50" charset="-128"/>
                <a:ea typeface="Meiryo UI" panose="020B0604030504040204" pitchFamily="50" charset="-128"/>
              </a:defRPr>
            </a:lvl2pPr>
            <a:lvl3pPr marL="1143000" indent="-228600" defTabSz="996950">
              <a:spcBef>
                <a:spcPct val="20000"/>
              </a:spcBef>
              <a:buFont typeface="Arial" panose="020B0604020202020204" pitchFamily="34" charset="0"/>
              <a:buChar char="•"/>
              <a:defRPr kumimoji="1" sz="2600">
                <a:solidFill>
                  <a:schemeClr val="tx1"/>
                </a:solidFill>
                <a:latin typeface="Meiryo UI" panose="020B0604030504040204" pitchFamily="50" charset="-128"/>
                <a:ea typeface="Meiryo UI" panose="020B0604030504040204" pitchFamily="50" charset="-128"/>
              </a:defRPr>
            </a:lvl3pPr>
            <a:lvl4pPr marL="1600200" indent="-228600" defTabSz="996950">
              <a:spcBef>
                <a:spcPct val="20000"/>
              </a:spcBef>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4pPr>
            <a:lvl5pPr marL="2057400" indent="-228600" defTabSz="996950">
              <a:spcBef>
                <a:spcPct val="20000"/>
              </a:spcBef>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5pPr>
            <a:lvl6pPr marL="25146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6pPr>
            <a:lvl7pPr marL="29718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7pPr>
            <a:lvl8pPr marL="34290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8pPr>
            <a:lvl9pPr marL="38862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9pPr>
          </a:lstStyle>
          <a:p>
            <a:pPr eaLnBrk="1" hangingPunct="1">
              <a:buFontTx/>
              <a:buNone/>
            </a:pPr>
            <a:r>
              <a:rPr lang="ja-JP" altLang="en-US" sz="2400" dirty="0">
                <a:solidFill>
                  <a:srgbClr val="FF0000"/>
                </a:solidFill>
              </a:rPr>
              <a:t>○○○○○</a:t>
            </a:r>
            <a:r>
              <a:rPr lang="en-US" altLang="ja-JP" sz="2400" dirty="0">
                <a:solidFill>
                  <a:srgbClr val="FF0000"/>
                </a:solidFill>
              </a:rPr>
              <a:t>(</a:t>
            </a:r>
            <a:r>
              <a:rPr lang="ja-JP" altLang="en-US" sz="2400" dirty="0">
                <a:solidFill>
                  <a:srgbClr val="FF0000"/>
                </a:solidFill>
              </a:rPr>
              <a:t>株式会社、大学など名称</a:t>
            </a:r>
            <a:r>
              <a:rPr lang="en-US" altLang="ja-JP" sz="2400" dirty="0">
                <a:solidFill>
                  <a:srgbClr val="FF0000"/>
                </a:solidFill>
              </a:rPr>
              <a:t>)</a:t>
            </a:r>
            <a:endParaRPr lang="ja-JP" altLang="en-US" sz="2400" dirty="0">
              <a:solidFill>
                <a:srgbClr val="FF0000"/>
              </a:solidFill>
            </a:endParaRPr>
          </a:p>
        </p:txBody>
      </p:sp>
      <p:sp>
        <p:nvSpPr>
          <p:cNvPr id="17415" name="サブタイトル 2">
            <a:extLst>
              <a:ext uri="{FF2B5EF4-FFF2-40B4-BE49-F238E27FC236}">
                <a16:creationId xmlns:a16="http://schemas.microsoft.com/office/drawing/2014/main" id="{39DF7FC4-11CD-6BF9-DA9E-030C07041E2D}"/>
              </a:ext>
            </a:extLst>
          </p:cNvPr>
          <p:cNvSpPr txBox="1">
            <a:spLocks/>
          </p:cNvSpPr>
          <p:nvPr/>
        </p:nvSpPr>
        <p:spPr bwMode="auto">
          <a:xfrm>
            <a:off x="2141538" y="5338763"/>
            <a:ext cx="7675562" cy="604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659" tIns="49830" rIns="99659" bIns="49830"/>
          <a:lstStyle>
            <a:lvl1pPr defTabSz="996950">
              <a:spcBef>
                <a:spcPct val="20000"/>
              </a:spcBef>
              <a:buFont typeface="Arial" panose="020B0604020202020204" pitchFamily="34" charset="0"/>
              <a:buChar char="•"/>
              <a:defRPr kumimoji="1" sz="3500">
                <a:solidFill>
                  <a:schemeClr val="tx1"/>
                </a:solidFill>
                <a:latin typeface="Meiryo UI" panose="020B0604030504040204" pitchFamily="50" charset="-128"/>
                <a:ea typeface="Meiryo UI" panose="020B0604030504040204" pitchFamily="50" charset="-128"/>
              </a:defRPr>
            </a:lvl1pPr>
            <a:lvl2pPr marL="742950" indent="-285750" defTabSz="996950">
              <a:spcBef>
                <a:spcPct val="20000"/>
              </a:spcBef>
              <a:buFont typeface="Arial" panose="020B0604020202020204" pitchFamily="34" charset="0"/>
              <a:buChar char="–"/>
              <a:defRPr kumimoji="1" sz="3100">
                <a:solidFill>
                  <a:schemeClr val="tx1"/>
                </a:solidFill>
                <a:latin typeface="Meiryo UI" panose="020B0604030504040204" pitchFamily="50" charset="-128"/>
                <a:ea typeface="Meiryo UI" panose="020B0604030504040204" pitchFamily="50" charset="-128"/>
              </a:defRPr>
            </a:lvl2pPr>
            <a:lvl3pPr marL="1143000" indent="-228600" defTabSz="996950">
              <a:spcBef>
                <a:spcPct val="20000"/>
              </a:spcBef>
              <a:buFont typeface="Arial" panose="020B0604020202020204" pitchFamily="34" charset="0"/>
              <a:buChar char="•"/>
              <a:defRPr kumimoji="1" sz="2600">
                <a:solidFill>
                  <a:schemeClr val="tx1"/>
                </a:solidFill>
                <a:latin typeface="Meiryo UI" panose="020B0604030504040204" pitchFamily="50" charset="-128"/>
                <a:ea typeface="Meiryo UI" panose="020B0604030504040204" pitchFamily="50" charset="-128"/>
              </a:defRPr>
            </a:lvl3pPr>
            <a:lvl4pPr marL="1600200" indent="-228600" defTabSz="996950">
              <a:spcBef>
                <a:spcPct val="20000"/>
              </a:spcBef>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4pPr>
            <a:lvl5pPr marL="2057400" indent="-228600" defTabSz="996950">
              <a:spcBef>
                <a:spcPct val="20000"/>
              </a:spcBef>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5pPr>
            <a:lvl6pPr marL="25146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6pPr>
            <a:lvl7pPr marL="29718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7pPr>
            <a:lvl8pPr marL="34290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8pPr>
            <a:lvl9pPr marL="38862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9pPr>
          </a:lstStyle>
          <a:p>
            <a:pPr eaLnBrk="1" hangingPunct="1">
              <a:buFontTx/>
              <a:buNone/>
            </a:pPr>
            <a:r>
              <a:rPr lang="ja-JP" altLang="en-US" sz="2600">
                <a:solidFill>
                  <a:srgbClr val="000000"/>
                </a:solidFill>
              </a:rPr>
              <a:t>　</a:t>
            </a:r>
          </a:p>
        </p:txBody>
      </p:sp>
      <p:sp>
        <p:nvSpPr>
          <p:cNvPr id="17416" name="テキスト ボックス 9">
            <a:extLst>
              <a:ext uri="{FF2B5EF4-FFF2-40B4-BE49-F238E27FC236}">
                <a16:creationId xmlns:a16="http://schemas.microsoft.com/office/drawing/2014/main" id="{6D6BF17E-A2DB-ADE5-D50D-DA25E9D7A1A9}"/>
              </a:ext>
            </a:extLst>
          </p:cNvPr>
          <p:cNvSpPr txBox="1">
            <a:spLocks noChangeArrowheads="1"/>
          </p:cNvSpPr>
          <p:nvPr/>
        </p:nvSpPr>
        <p:spPr bwMode="auto">
          <a:xfrm>
            <a:off x="282575" y="5028222"/>
            <a:ext cx="1778000" cy="387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659" tIns="49830" rIns="99659" bIns="49830">
            <a:spAutoFit/>
          </a:bodyPr>
          <a:lstStyle>
            <a:lvl1pPr defTabSz="996950">
              <a:spcBef>
                <a:spcPct val="20000"/>
              </a:spcBef>
              <a:buFont typeface="Arial" panose="020B0604020202020204" pitchFamily="34" charset="0"/>
              <a:buChar char="•"/>
              <a:defRPr kumimoji="1" sz="3500">
                <a:solidFill>
                  <a:schemeClr val="tx1"/>
                </a:solidFill>
                <a:latin typeface="Meiryo UI" panose="020B0604030504040204" pitchFamily="50" charset="-128"/>
                <a:ea typeface="Meiryo UI" panose="020B0604030504040204" pitchFamily="50" charset="-128"/>
              </a:defRPr>
            </a:lvl1pPr>
            <a:lvl2pPr marL="742950" indent="-285750" defTabSz="996950">
              <a:spcBef>
                <a:spcPct val="20000"/>
              </a:spcBef>
              <a:buFont typeface="Arial" panose="020B0604020202020204" pitchFamily="34" charset="0"/>
              <a:buChar char="–"/>
              <a:defRPr kumimoji="1" sz="3100">
                <a:solidFill>
                  <a:schemeClr val="tx1"/>
                </a:solidFill>
                <a:latin typeface="Meiryo UI" panose="020B0604030504040204" pitchFamily="50" charset="-128"/>
                <a:ea typeface="Meiryo UI" panose="020B0604030504040204" pitchFamily="50" charset="-128"/>
              </a:defRPr>
            </a:lvl2pPr>
            <a:lvl3pPr marL="1143000" indent="-228600" defTabSz="996950">
              <a:spcBef>
                <a:spcPct val="20000"/>
              </a:spcBef>
              <a:buFont typeface="Arial" panose="020B0604020202020204" pitchFamily="34" charset="0"/>
              <a:buChar char="•"/>
              <a:defRPr kumimoji="1" sz="2600">
                <a:solidFill>
                  <a:schemeClr val="tx1"/>
                </a:solidFill>
                <a:latin typeface="Meiryo UI" panose="020B0604030504040204" pitchFamily="50" charset="-128"/>
                <a:ea typeface="Meiryo UI" panose="020B0604030504040204" pitchFamily="50" charset="-128"/>
              </a:defRPr>
            </a:lvl3pPr>
            <a:lvl4pPr marL="1600200" indent="-228600" defTabSz="996950">
              <a:spcBef>
                <a:spcPct val="20000"/>
              </a:spcBef>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4pPr>
            <a:lvl5pPr marL="2057400" indent="-228600" defTabSz="996950">
              <a:spcBef>
                <a:spcPct val="20000"/>
              </a:spcBef>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5pPr>
            <a:lvl6pPr marL="25146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6pPr>
            <a:lvl7pPr marL="29718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7pPr>
            <a:lvl8pPr marL="34290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8pPr>
            <a:lvl9pPr marL="38862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9pPr>
          </a:lstStyle>
          <a:p>
            <a:pPr algn="ctr" eaLnBrk="1" hangingPunct="1">
              <a:spcBef>
                <a:spcPct val="0"/>
              </a:spcBef>
              <a:buFontTx/>
              <a:buNone/>
            </a:pPr>
            <a:r>
              <a:rPr lang="ja-JP" altLang="en-US" sz="1800" dirty="0">
                <a:solidFill>
                  <a:srgbClr val="000000"/>
                </a:solidFill>
              </a:rPr>
              <a:t>実施年度</a:t>
            </a:r>
          </a:p>
        </p:txBody>
      </p:sp>
      <p:sp>
        <p:nvSpPr>
          <p:cNvPr id="17417" name="サブタイトル 2">
            <a:extLst>
              <a:ext uri="{FF2B5EF4-FFF2-40B4-BE49-F238E27FC236}">
                <a16:creationId xmlns:a16="http://schemas.microsoft.com/office/drawing/2014/main" id="{02340EF6-F10C-82DD-E0D3-4EED75A30F47}"/>
              </a:ext>
            </a:extLst>
          </p:cNvPr>
          <p:cNvSpPr txBox="1">
            <a:spLocks/>
          </p:cNvSpPr>
          <p:nvPr/>
        </p:nvSpPr>
        <p:spPr bwMode="auto">
          <a:xfrm>
            <a:off x="2141538" y="4974247"/>
            <a:ext cx="7675562"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659" tIns="49830" rIns="99659" bIns="49830"/>
          <a:lstStyle>
            <a:lvl1pPr defTabSz="996950">
              <a:spcBef>
                <a:spcPct val="20000"/>
              </a:spcBef>
              <a:buFont typeface="Arial" panose="020B0604020202020204" pitchFamily="34" charset="0"/>
              <a:buChar char="•"/>
              <a:defRPr kumimoji="1" sz="3500">
                <a:solidFill>
                  <a:schemeClr val="tx1"/>
                </a:solidFill>
                <a:latin typeface="Meiryo UI" panose="020B0604030504040204" pitchFamily="50" charset="-128"/>
                <a:ea typeface="Meiryo UI" panose="020B0604030504040204" pitchFamily="50" charset="-128"/>
              </a:defRPr>
            </a:lvl1pPr>
            <a:lvl2pPr marL="742950" indent="-285750" defTabSz="996950">
              <a:spcBef>
                <a:spcPct val="20000"/>
              </a:spcBef>
              <a:buFont typeface="Arial" panose="020B0604020202020204" pitchFamily="34" charset="0"/>
              <a:buChar char="–"/>
              <a:defRPr kumimoji="1" sz="3100">
                <a:solidFill>
                  <a:schemeClr val="tx1"/>
                </a:solidFill>
                <a:latin typeface="Meiryo UI" panose="020B0604030504040204" pitchFamily="50" charset="-128"/>
                <a:ea typeface="Meiryo UI" panose="020B0604030504040204" pitchFamily="50" charset="-128"/>
              </a:defRPr>
            </a:lvl2pPr>
            <a:lvl3pPr marL="1143000" indent="-228600" defTabSz="996950">
              <a:spcBef>
                <a:spcPct val="20000"/>
              </a:spcBef>
              <a:buFont typeface="Arial" panose="020B0604020202020204" pitchFamily="34" charset="0"/>
              <a:buChar char="•"/>
              <a:defRPr kumimoji="1" sz="2600">
                <a:solidFill>
                  <a:schemeClr val="tx1"/>
                </a:solidFill>
                <a:latin typeface="Meiryo UI" panose="020B0604030504040204" pitchFamily="50" charset="-128"/>
                <a:ea typeface="Meiryo UI" panose="020B0604030504040204" pitchFamily="50" charset="-128"/>
              </a:defRPr>
            </a:lvl3pPr>
            <a:lvl4pPr marL="1600200" indent="-228600" defTabSz="996950">
              <a:spcBef>
                <a:spcPct val="20000"/>
              </a:spcBef>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4pPr>
            <a:lvl5pPr marL="2057400" indent="-228600" defTabSz="996950">
              <a:spcBef>
                <a:spcPct val="20000"/>
              </a:spcBef>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5pPr>
            <a:lvl6pPr marL="25146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6pPr>
            <a:lvl7pPr marL="29718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7pPr>
            <a:lvl8pPr marL="34290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8pPr>
            <a:lvl9pPr marL="38862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9pPr>
          </a:lstStyle>
          <a:p>
            <a:pPr eaLnBrk="1" hangingPunct="1">
              <a:buFontTx/>
              <a:buNone/>
            </a:pPr>
            <a:r>
              <a:rPr lang="ja-JP" altLang="en-US" sz="2400" dirty="0">
                <a:solidFill>
                  <a:srgbClr val="000000"/>
                </a:solidFill>
              </a:rPr>
              <a:t>令和５</a:t>
            </a:r>
            <a:r>
              <a:rPr lang="ja-JP" altLang="en-US" sz="2400" dirty="0">
                <a:solidFill>
                  <a:srgbClr val="FF0000"/>
                </a:solidFill>
              </a:rPr>
              <a:t>（～７）</a:t>
            </a:r>
            <a:r>
              <a:rPr lang="ja-JP" altLang="en-US" sz="2400" dirty="0">
                <a:solidFill>
                  <a:srgbClr val="000000"/>
                </a:solidFill>
              </a:rPr>
              <a:t>年度（</a:t>
            </a:r>
            <a:r>
              <a:rPr lang="ja-JP" altLang="en-US" sz="2400" dirty="0">
                <a:solidFill>
                  <a:srgbClr val="FF0000"/>
                </a:solidFill>
              </a:rPr>
              <a:t>単年度事業・複数年度事業</a:t>
            </a:r>
            <a:r>
              <a:rPr lang="ja-JP" altLang="en-US" sz="2400" dirty="0">
                <a:solidFill>
                  <a:srgbClr val="000000"/>
                </a:solidFill>
              </a:rPr>
              <a:t>）　　</a:t>
            </a:r>
          </a:p>
        </p:txBody>
      </p:sp>
      <p:sp>
        <p:nvSpPr>
          <p:cNvPr id="17418" name="テキスト ボックス 12">
            <a:extLst>
              <a:ext uri="{FF2B5EF4-FFF2-40B4-BE49-F238E27FC236}">
                <a16:creationId xmlns:a16="http://schemas.microsoft.com/office/drawing/2014/main" id="{904EB25B-66AA-11FD-9159-39FC93F5186D}"/>
              </a:ext>
            </a:extLst>
          </p:cNvPr>
          <p:cNvSpPr txBox="1">
            <a:spLocks noChangeArrowheads="1"/>
          </p:cNvSpPr>
          <p:nvPr/>
        </p:nvSpPr>
        <p:spPr bwMode="auto">
          <a:xfrm>
            <a:off x="7600426" y="276225"/>
            <a:ext cx="2424638" cy="36922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lIns="91331" tIns="45666" rIns="91331" bIns="45666">
            <a:spAutoFit/>
          </a:bodyPr>
          <a:lstStyle>
            <a:lvl1pPr defTabSz="996950">
              <a:spcBef>
                <a:spcPct val="20000"/>
              </a:spcBef>
              <a:buFont typeface="Arial" panose="020B0604020202020204" pitchFamily="34" charset="0"/>
              <a:buChar char="•"/>
              <a:defRPr kumimoji="1" sz="3500">
                <a:solidFill>
                  <a:schemeClr val="tx1"/>
                </a:solidFill>
                <a:latin typeface="Meiryo UI" panose="020B0604030504040204" pitchFamily="50" charset="-128"/>
                <a:ea typeface="Meiryo UI" panose="020B0604030504040204" pitchFamily="50" charset="-128"/>
              </a:defRPr>
            </a:lvl1pPr>
            <a:lvl2pPr marL="742950" indent="-285750" defTabSz="996950">
              <a:spcBef>
                <a:spcPct val="20000"/>
              </a:spcBef>
              <a:buFont typeface="Arial" panose="020B0604020202020204" pitchFamily="34" charset="0"/>
              <a:buChar char="–"/>
              <a:defRPr kumimoji="1" sz="3100">
                <a:solidFill>
                  <a:schemeClr val="tx1"/>
                </a:solidFill>
                <a:latin typeface="Meiryo UI" panose="020B0604030504040204" pitchFamily="50" charset="-128"/>
                <a:ea typeface="Meiryo UI" panose="020B0604030504040204" pitchFamily="50" charset="-128"/>
              </a:defRPr>
            </a:lvl2pPr>
            <a:lvl3pPr marL="1143000" indent="-228600" defTabSz="996950">
              <a:spcBef>
                <a:spcPct val="20000"/>
              </a:spcBef>
              <a:buFont typeface="Arial" panose="020B0604020202020204" pitchFamily="34" charset="0"/>
              <a:buChar char="•"/>
              <a:defRPr kumimoji="1" sz="2600">
                <a:solidFill>
                  <a:schemeClr val="tx1"/>
                </a:solidFill>
                <a:latin typeface="Meiryo UI" panose="020B0604030504040204" pitchFamily="50" charset="-128"/>
                <a:ea typeface="Meiryo UI" panose="020B0604030504040204" pitchFamily="50" charset="-128"/>
              </a:defRPr>
            </a:lvl3pPr>
            <a:lvl4pPr marL="1600200" indent="-228600" defTabSz="996950">
              <a:spcBef>
                <a:spcPct val="20000"/>
              </a:spcBef>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4pPr>
            <a:lvl5pPr marL="2057400" indent="-228600" defTabSz="996950">
              <a:spcBef>
                <a:spcPct val="20000"/>
              </a:spcBef>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5pPr>
            <a:lvl6pPr marL="25146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6pPr>
            <a:lvl7pPr marL="29718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7pPr>
            <a:lvl8pPr marL="34290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8pPr>
            <a:lvl9pPr marL="38862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9pPr>
          </a:lstStyle>
          <a:p>
            <a:pPr algn="ctr" eaLnBrk="1" hangingPunct="1">
              <a:spcBef>
                <a:spcPct val="0"/>
              </a:spcBef>
              <a:buFontTx/>
              <a:buNone/>
            </a:pPr>
            <a:r>
              <a:rPr lang="ja-JP" altLang="en-US" sz="1800" dirty="0">
                <a:solidFill>
                  <a:srgbClr val="000000"/>
                </a:solidFill>
              </a:rPr>
              <a:t>（オ）事業概要スライド</a:t>
            </a:r>
          </a:p>
        </p:txBody>
      </p:sp>
      <p:sp>
        <p:nvSpPr>
          <p:cNvPr id="17423" name="スライド番号プレースホルダー 1">
            <a:extLst>
              <a:ext uri="{FF2B5EF4-FFF2-40B4-BE49-F238E27FC236}">
                <a16:creationId xmlns:a16="http://schemas.microsoft.com/office/drawing/2014/main" id="{91F55BD7-7770-4F88-6223-EAC6816B2249}"/>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87CF8D60-2D57-49B9-BB68-52BA166392D1}" type="slidenum">
              <a:rPr lang="ja-JP" altLang="en-US" smtClean="0">
                <a:solidFill>
                  <a:srgbClr val="898989"/>
                </a:solidFill>
                <a:latin typeface="Meiryo UI" panose="020B0604030504040204" pitchFamily="50" charset="-128"/>
                <a:ea typeface="Meiryo UI" panose="020B0604030504040204" pitchFamily="50" charset="-128"/>
              </a:rPr>
              <a:pPr/>
              <a:t>1</a:t>
            </a:fld>
            <a:endParaRPr lang="ja-JP" altLang="en-US">
              <a:solidFill>
                <a:srgbClr val="898989"/>
              </a:solidFill>
              <a:latin typeface="Meiryo UI" panose="020B0604030504040204" pitchFamily="50" charset="-128"/>
              <a:ea typeface="Meiryo UI" panose="020B0604030504040204" pitchFamily="50" charset="-128"/>
            </a:endParaRPr>
          </a:p>
        </p:txBody>
      </p:sp>
      <p:sp>
        <p:nvSpPr>
          <p:cNvPr id="4" name="テキスト ボックス 3">
            <a:extLst>
              <a:ext uri="{FF2B5EF4-FFF2-40B4-BE49-F238E27FC236}">
                <a16:creationId xmlns:a16="http://schemas.microsoft.com/office/drawing/2014/main" id="{21DF9A19-8297-B39E-A42B-4DF0B1F02495}"/>
              </a:ext>
            </a:extLst>
          </p:cNvPr>
          <p:cNvSpPr txBox="1"/>
          <p:nvPr/>
        </p:nvSpPr>
        <p:spPr>
          <a:xfrm>
            <a:off x="1185136" y="5526365"/>
            <a:ext cx="7891329" cy="1640031"/>
          </a:xfrm>
          <a:prstGeom prst="rect">
            <a:avLst/>
          </a:prstGeom>
          <a:solidFill>
            <a:schemeClr val="accent6">
              <a:lumMod val="20000"/>
              <a:lumOff val="80000"/>
            </a:schemeClr>
          </a:solidFill>
          <a:ln w="3175">
            <a:solidFill>
              <a:srgbClr val="FF0000"/>
            </a:solidFill>
            <a:prstDash val="sysDash"/>
          </a:ln>
          <a:effectLst/>
        </p:spPr>
        <p:txBody>
          <a:bodyPr anchor="ctr"/>
          <a:lstStyle/>
          <a:p>
            <a:pPr eaLnBrk="1" fontAlgn="auto" hangingPunct="1">
              <a:spcBef>
                <a:spcPts val="0"/>
              </a:spcBef>
              <a:spcAft>
                <a:spcPts val="0"/>
              </a:spcAft>
              <a:defRPr/>
            </a:pPr>
            <a:r>
              <a:rPr lang="en-US" altLang="ja-JP" sz="1200" b="1" dirty="0">
                <a:solidFill>
                  <a:srgbClr val="FF0000"/>
                </a:solidFill>
                <a:latin typeface="Meiryo UI" panose="020B0604030504040204" pitchFamily="50" charset="-128"/>
                <a:ea typeface="Meiryo UI" panose="020B0604030504040204" pitchFamily="50" charset="-128"/>
              </a:rPr>
              <a:t>【</a:t>
            </a:r>
            <a:r>
              <a:rPr lang="ja-JP" altLang="en-US" sz="1200" b="1" dirty="0">
                <a:solidFill>
                  <a:srgbClr val="FF0000"/>
                </a:solidFill>
                <a:latin typeface="Meiryo UI" panose="020B0604030504040204" pitchFamily="50" charset="-128"/>
                <a:ea typeface="Meiryo UI" panose="020B0604030504040204" pitchFamily="50" charset="-128"/>
              </a:rPr>
              <a:t>本資料の作成にあたって</a:t>
            </a:r>
            <a:r>
              <a:rPr lang="en-US" altLang="ja-JP" sz="1200" b="1" dirty="0">
                <a:solidFill>
                  <a:srgbClr val="FF0000"/>
                </a:solidFill>
                <a:latin typeface="Meiryo UI" panose="020B0604030504040204" pitchFamily="50" charset="-128"/>
                <a:ea typeface="Meiryo UI" panose="020B0604030504040204" pitchFamily="50" charset="-128"/>
              </a:rPr>
              <a:t>】</a:t>
            </a:r>
          </a:p>
          <a:p>
            <a:pPr eaLnBrk="1" fontAlgn="auto" hangingPunct="1">
              <a:spcBef>
                <a:spcPts val="0"/>
              </a:spcBef>
              <a:spcAft>
                <a:spcPts val="0"/>
              </a:spcAft>
              <a:defRPr/>
            </a:pPr>
            <a:endParaRPr lang="en-US" altLang="ja-JP" sz="1200" b="1" dirty="0">
              <a:solidFill>
                <a:srgbClr val="FF0000"/>
              </a:solidFill>
              <a:latin typeface="Meiryo UI" panose="020B0604030504040204" pitchFamily="50" charset="-128"/>
              <a:ea typeface="Meiryo UI" panose="020B0604030504040204" pitchFamily="50" charset="-128"/>
            </a:endParaRPr>
          </a:p>
          <a:p>
            <a:pPr marL="342900" indent="-342900" eaLnBrk="1" fontAlgn="auto" hangingPunct="1">
              <a:spcBef>
                <a:spcPts val="0"/>
              </a:spcBef>
              <a:spcAft>
                <a:spcPts val="0"/>
              </a:spcAft>
              <a:buFont typeface="+mj-lt"/>
              <a:buAutoNum type="arabicPeriod"/>
              <a:defRPr/>
            </a:pPr>
            <a:r>
              <a:rPr lang="ja-JP" altLang="en-US" sz="1200" dirty="0">
                <a:solidFill>
                  <a:srgbClr val="FF0000"/>
                </a:solidFill>
                <a:latin typeface="Meiryo UI" panose="020B0604030504040204" pitchFamily="50" charset="-128"/>
                <a:ea typeface="Meiryo UI" panose="020B0604030504040204" pitchFamily="50" charset="-128"/>
              </a:rPr>
              <a:t>本資料は</a:t>
            </a:r>
            <a:r>
              <a:rPr lang="ja-JP" altLang="en-US" sz="1200" u="sng" dirty="0">
                <a:solidFill>
                  <a:srgbClr val="FF0000"/>
                </a:solidFill>
                <a:latin typeface="Meiryo UI" panose="020B0604030504040204" pitchFamily="50" charset="-128"/>
                <a:ea typeface="Meiryo UI" panose="020B0604030504040204" pitchFamily="50" charset="-128"/>
              </a:rPr>
              <a:t>審査に当り評価を実施するための重要な資料</a:t>
            </a:r>
            <a:r>
              <a:rPr lang="ja-JP" altLang="en-US" sz="1200" dirty="0">
                <a:solidFill>
                  <a:srgbClr val="FF0000"/>
                </a:solidFill>
                <a:latin typeface="Meiryo UI" panose="020B0604030504040204" pitchFamily="50" charset="-128"/>
                <a:ea typeface="Meiryo UI" panose="020B0604030504040204" pitchFamily="50" charset="-128"/>
              </a:rPr>
              <a:t>となりますので、各注意事項を熟読のうえ作成を行って下さい。</a:t>
            </a:r>
            <a:endParaRPr lang="en-US" altLang="ja-JP" sz="1200" dirty="0">
              <a:solidFill>
                <a:srgbClr val="FF0000"/>
              </a:solidFill>
              <a:latin typeface="Meiryo UI" panose="020B0604030504040204" pitchFamily="50" charset="-128"/>
              <a:ea typeface="Meiryo UI" panose="020B0604030504040204" pitchFamily="50" charset="-128"/>
            </a:endParaRPr>
          </a:p>
          <a:p>
            <a:pPr marL="342900" indent="-342900" eaLnBrk="1" fontAlgn="auto" hangingPunct="1">
              <a:spcBef>
                <a:spcPts val="0"/>
              </a:spcBef>
              <a:spcAft>
                <a:spcPts val="0"/>
              </a:spcAft>
              <a:buFont typeface="+mj-lt"/>
              <a:buAutoNum type="arabicPeriod"/>
              <a:defRPr/>
            </a:pPr>
            <a:r>
              <a:rPr lang="ja-JP" altLang="en-US" sz="1200" dirty="0">
                <a:solidFill>
                  <a:srgbClr val="FF0000"/>
                </a:solidFill>
                <a:latin typeface="Meiryo UI" panose="020B0604030504040204" pitchFamily="50" charset="-128"/>
                <a:ea typeface="Meiryo UI" panose="020B0604030504040204" pitchFamily="50" charset="-128"/>
              </a:rPr>
              <a:t>ヒアリング審査を行う際には、本資料を用いてご説明いただきます。文字サイズ（基本は</a:t>
            </a:r>
            <a:r>
              <a:rPr lang="en-US" altLang="ja-JP" sz="1200" dirty="0">
                <a:solidFill>
                  <a:srgbClr val="FF0000"/>
                </a:solidFill>
                <a:latin typeface="Meiryo UI" panose="020B0604030504040204" pitchFamily="50" charset="-128"/>
                <a:ea typeface="Meiryo UI" panose="020B0604030504040204" pitchFamily="50" charset="-128"/>
              </a:rPr>
              <a:t>14pt</a:t>
            </a:r>
            <a:r>
              <a:rPr lang="ja-JP" altLang="en-US" sz="1200" dirty="0">
                <a:solidFill>
                  <a:srgbClr val="FF0000"/>
                </a:solidFill>
                <a:latin typeface="Meiryo UI" panose="020B0604030504040204" pitchFamily="50" charset="-128"/>
                <a:ea typeface="Meiryo UI" panose="020B0604030504040204" pitchFamily="50" charset="-128"/>
              </a:rPr>
              <a:t>以上）等に注意してください。</a:t>
            </a:r>
            <a:endParaRPr lang="en-US" altLang="ja-JP" sz="1200" dirty="0">
              <a:solidFill>
                <a:srgbClr val="FF0000"/>
              </a:solidFill>
              <a:latin typeface="Meiryo UI" panose="020B0604030504040204" pitchFamily="50" charset="-128"/>
              <a:ea typeface="Meiryo UI" panose="020B0604030504040204" pitchFamily="50" charset="-128"/>
            </a:endParaRPr>
          </a:p>
          <a:p>
            <a:pPr marL="342900" indent="-342900" eaLnBrk="1" fontAlgn="auto" hangingPunct="1">
              <a:spcBef>
                <a:spcPts val="0"/>
              </a:spcBef>
              <a:spcAft>
                <a:spcPts val="0"/>
              </a:spcAft>
              <a:buFont typeface="+mj-lt"/>
              <a:buAutoNum type="arabicPeriod"/>
              <a:defRPr/>
            </a:pPr>
            <a:r>
              <a:rPr lang="ja-JP" altLang="en-US" sz="1200" dirty="0">
                <a:solidFill>
                  <a:srgbClr val="FF0000"/>
                </a:solidFill>
                <a:latin typeface="Meiryo UI" panose="020B0604030504040204" pitchFamily="50" charset="-128"/>
                <a:ea typeface="Meiryo UI" panose="020B0604030504040204" pitchFamily="50" charset="-128"/>
              </a:rPr>
              <a:t>説明にあたっては可能な限り定量的な説明を行ってください。</a:t>
            </a:r>
            <a:endParaRPr lang="en-US" altLang="ja-JP" sz="1200" dirty="0">
              <a:solidFill>
                <a:srgbClr val="FF0000"/>
              </a:solidFill>
              <a:latin typeface="Meiryo UI" panose="020B0604030504040204" pitchFamily="50" charset="-128"/>
              <a:ea typeface="Meiryo UI" panose="020B0604030504040204" pitchFamily="50" charset="-128"/>
            </a:endParaRPr>
          </a:p>
          <a:p>
            <a:pPr marL="342900" indent="-342900" eaLnBrk="1" fontAlgn="auto" hangingPunct="1">
              <a:spcBef>
                <a:spcPts val="0"/>
              </a:spcBef>
              <a:spcAft>
                <a:spcPts val="0"/>
              </a:spcAft>
              <a:buFont typeface="+mj-lt"/>
              <a:buAutoNum type="arabicPeriod"/>
              <a:defRPr/>
            </a:pPr>
            <a:r>
              <a:rPr lang="ja-JP" altLang="en-US" sz="1200" dirty="0">
                <a:solidFill>
                  <a:srgbClr val="FF0000"/>
                </a:solidFill>
                <a:latin typeface="Meiryo UI" panose="020B0604030504040204" pitchFamily="50" charset="-128"/>
                <a:ea typeface="Meiryo UI" panose="020B0604030504040204" pitchFamily="50" charset="-128"/>
              </a:rPr>
              <a:t>枠線については、必要に応じて適宜変更を行い、表や行の追加・削除等を行ってください。</a:t>
            </a:r>
            <a:endParaRPr lang="en-US" altLang="ja-JP" sz="1200" dirty="0">
              <a:solidFill>
                <a:srgbClr val="FF0000"/>
              </a:solidFill>
              <a:latin typeface="Meiryo UI" panose="020B0604030504040204" pitchFamily="50" charset="-128"/>
              <a:ea typeface="Meiryo UI" panose="020B0604030504040204" pitchFamily="50" charset="-128"/>
            </a:endParaRPr>
          </a:p>
          <a:p>
            <a:pPr marL="182562" eaLnBrk="1" fontAlgn="auto" hangingPunct="1">
              <a:spcBef>
                <a:spcPts val="0"/>
              </a:spcBef>
              <a:spcAft>
                <a:spcPts val="0"/>
              </a:spcAft>
              <a:defRPr/>
            </a:pPr>
            <a:endParaRPr lang="en-US" altLang="ja-JP" sz="1200" dirty="0">
              <a:solidFill>
                <a:srgbClr val="FF0000"/>
              </a:solidFill>
              <a:latin typeface="Meiryo UI" panose="020B0604030504040204" pitchFamily="50" charset="-128"/>
              <a:ea typeface="Meiryo UI" panose="020B0604030504040204" pitchFamily="50" charset="-128"/>
            </a:endParaRPr>
          </a:p>
          <a:p>
            <a:pPr marL="182562" algn="ctr" eaLnBrk="1" fontAlgn="auto" hangingPunct="1">
              <a:spcBef>
                <a:spcPts val="0"/>
              </a:spcBef>
              <a:spcAft>
                <a:spcPts val="0"/>
              </a:spcAft>
              <a:defRPr/>
            </a:pPr>
            <a:r>
              <a:rPr lang="ja-JP" altLang="en-US" sz="1200" u="sng" dirty="0">
                <a:solidFill>
                  <a:srgbClr val="FF0000"/>
                </a:solidFill>
                <a:latin typeface="Meiryo UI" panose="020B0604030504040204" pitchFamily="50" charset="-128"/>
                <a:ea typeface="Meiryo UI" panose="020B0604030504040204" pitchFamily="50" charset="-128"/>
              </a:rPr>
              <a:t>赤字や記載例は資料作成のための補足説明になりますので、提出時には必ず削除してください。</a:t>
            </a:r>
            <a:endParaRPr lang="en-US" altLang="ja-JP" sz="1200" u="sng" dirty="0">
              <a:solidFill>
                <a:srgbClr val="FF0000"/>
              </a:solidFill>
              <a:latin typeface="Meiryo UI" panose="020B0604030504040204" pitchFamily="50" charset="-128"/>
              <a:ea typeface="Meiryo UI" panose="020B0604030504040204" pitchFamily="50" charset="-128"/>
            </a:endParaRPr>
          </a:p>
        </p:txBody>
      </p:sp>
      <p:sp>
        <p:nvSpPr>
          <p:cNvPr id="5" name="吹き出し: 折線 (強調線付き) 4">
            <a:extLst>
              <a:ext uri="{FF2B5EF4-FFF2-40B4-BE49-F238E27FC236}">
                <a16:creationId xmlns:a16="http://schemas.microsoft.com/office/drawing/2014/main" id="{5F2B3D88-ECEA-E745-9FD2-A60F1C679508}"/>
              </a:ext>
            </a:extLst>
          </p:cNvPr>
          <p:cNvSpPr/>
          <p:nvPr/>
        </p:nvSpPr>
        <p:spPr>
          <a:xfrm>
            <a:off x="5277449" y="2627850"/>
            <a:ext cx="4125344" cy="228847"/>
          </a:xfrm>
          <a:prstGeom prst="accentCallout2">
            <a:avLst>
              <a:gd name="adj1" fmla="val 13660"/>
              <a:gd name="adj2" fmla="val 1014"/>
              <a:gd name="adj3" fmla="val 15342"/>
              <a:gd name="adj4" fmla="val -7349"/>
              <a:gd name="adj5" fmla="val 162258"/>
              <a:gd name="adj6" fmla="val -14468"/>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a:solidFill>
                  <a:srgbClr val="FF0000"/>
                </a:solidFill>
                <a:latin typeface="Meiryo UI" panose="020B0604030504040204" pitchFamily="50" charset="-128"/>
                <a:ea typeface="Meiryo UI" panose="020B0604030504040204" pitchFamily="50" charset="-128"/>
              </a:rPr>
              <a:t>事業名は「○○○実証事業」となるよう定めてください。</a:t>
            </a:r>
            <a:endParaRPr kumimoji="1" lang="en-US" altLang="ja-JP" sz="1200" dirty="0">
              <a:solidFill>
                <a:srgbClr val="FF0000"/>
              </a:solidFill>
              <a:latin typeface="Meiryo UI" panose="020B0604030504040204" pitchFamily="50" charset="-128"/>
              <a:ea typeface="Meiryo UI" panose="020B0604030504040204" pitchFamily="50" charset="-128"/>
            </a:endParaRPr>
          </a:p>
        </p:txBody>
      </p:sp>
      <p:sp>
        <p:nvSpPr>
          <p:cNvPr id="6" name="吹き出し: 折線 (強調線付き) 5">
            <a:extLst>
              <a:ext uri="{FF2B5EF4-FFF2-40B4-BE49-F238E27FC236}">
                <a16:creationId xmlns:a16="http://schemas.microsoft.com/office/drawing/2014/main" id="{643F3184-12AB-186A-CE89-D7C4D110FB0C}"/>
              </a:ext>
            </a:extLst>
          </p:cNvPr>
          <p:cNvSpPr/>
          <p:nvPr/>
        </p:nvSpPr>
        <p:spPr>
          <a:xfrm>
            <a:off x="7291418" y="1731353"/>
            <a:ext cx="3546413" cy="250159"/>
          </a:xfrm>
          <a:prstGeom prst="accentCallout2">
            <a:avLst>
              <a:gd name="adj1" fmla="val 13660"/>
              <a:gd name="adj2" fmla="val 1014"/>
              <a:gd name="adj3" fmla="val 15342"/>
              <a:gd name="adj4" fmla="val -7349"/>
              <a:gd name="adj5" fmla="val 121352"/>
              <a:gd name="adj6" fmla="val -16111"/>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a:solidFill>
                  <a:srgbClr val="FF0000"/>
                </a:solidFill>
                <a:latin typeface="Meiryo UI" panose="020B0604030504040204" pitchFamily="50" charset="-128"/>
                <a:ea typeface="Meiryo UI" panose="020B0604030504040204" pitchFamily="50" charset="-128"/>
              </a:rPr>
              <a:t>自身の応募する事業内容のみ黒字にして残し、</a:t>
            </a:r>
            <a:endParaRPr kumimoji="1" lang="en-US" altLang="ja-JP" sz="1200" dirty="0">
              <a:solidFill>
                <a:srgbClr val="FF0000"/>
              </a:solidFill>
              <a:latin typeface="Meiryo UI" panose="020B0604030504040204" pitchFamily="50" charset="-128"/>
              <a:ea typeface="Meiryo UI" panose="020B0604030504040204" pitchFamily="50" charset="-128"/>
            </a:endParaRPr>
          </a:p>
          <a:p>
            <a:r>
              <a:rPr kumimoji="1" lang="ja-JP" altLang="en-US" sz="1200" dirty="0">
                <a:solidFill>
                  <a:srgbClr val="FF0000"/>
                </a:solidFill>
                <a:latin typeface="Meiryo UI" panose="020B0604030504040204" pitchFamily="50" charset="-128"/>
                <a:ea typeface="Meiryo UI" panose="020B0604030504040204" pitchFamily="50" charset="-128"/>
              </a:rPr>
              <a:t>その他は削除してください。</a:t>
            </a:r>
            <a:endParaRPr kumimoji="1" lang="en-US" altLang="ja-JP" sz="1200" dirty="0">
              <a:solidFill>
                <a:srgbClr val="FF0000"/>
              </a:solidFill>
              <a:latin typeface="Meiryo UI" panose="020B0604030504040204" pitchFamily="50" charset="-128"/>
              <a:ea typeface="Meiryo UI" panose="020B0604030504040204" pitchFamily="50" charset="-128"/>
            </a:endParaRPr>
          </a:p>
        </p:txBody>
      </p:sp>
      <p:sp>
        <p:nvSpPr>
          <p:cNvPr id="7" name="吹き出し: 折線 (強調線付き) 6">
            <a:extLst>
              <a:ext uri="{FF2B5EF4-FFF2-40B4-BE49-F238E27FC236}">
                <a16:creationId xmlns:a16="http://schemas.microsoft.com/office/drawing/2014/main" id="{1BC12AB5-1184-4333-CAA3-CEE43CEA2361}"/>
              </a:ext>
            </a:extLst>
          </p:cNvPr>
          <p:cNvSpPr/>
          <p:nvPr/>
        </p:nvSpPr>
        <p:spPr>
          <a:xfrm>
            <a:off x="7291418" y="4685684"/>
            <a:ext cx="3546413" cy="250159"/>
          </a:xfrm>
          <a:prstGeom prst="accentCallout2">
            <a:avLst>
              <a:gd name="adj1" fmla="val 13660"/>
              <a:gd name="adj2" fmla="val 1014"/>
              <a:gd name="adj3" fmla="val 15342"/>
              <a:gd name="adj4" fmla="val -7349"/>
              <a:gd name="adj5" fmla="val 121352"/>
              <a:gd name="adj6" fmla="val -16111"/>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a:solidFill>
                  <a:srgbClr val="FF0000"/>
                </a:solidFill>
                <a:latin typeface="Meiryo UI" panose="020B0604030504040204" pitchFamily="50" charset="-128"/>
                <a:ea typeface="Meiryo UI" panose="020B0604030504040204" pitchFamily="50" charset="-128"/>
              </a:rPr>
              <a:t>自身の応募する事業年数に合わせて選択し、</a:t>
            </a:r>
            <a:endParaRPr kumimoji="1" lang="en-US" altLang="ja-JP" sz="1200" dirty="0">
              <a:solidFill>
                <a:srgbClr val="FF0000"/>
              </a:solidFill>
              <a:latin typeface="Meiryo UI" panose="020B0604030504040204" pitchFamily="50" charset="-128"/>
              <a:ea typeface="Meiryo UI" panose="020B0604030504040204" pitchFamily="50" charset="-128"/>
            </a:endParaRPr>
          </a:p>
          <a:p>
            <a:r>
              <a:rPr kumimoji="1" lang="ja-JP" altLang="en-US" sz="1200" dirty="0">
                <a:solidFill>
                  <a:srgbClr val="FF0000"/>
                </a:solidFill>
                <a:latin typeface="Meiryo UI" panose="020B0604030504040204" pitchFamily="50" charset="-128"/>
                <a:ea typeface="Meiryo UI" panose="020B0604030504040204" pitchFamily="50" charset="-128"/>
              </a:rPr>
              <a:t>その他は削除してください。</a:t>
            </a:r>
            <a:endParaRPr kumimoji="1" lang="en-US" altLang="ja-JP" sz="1200" dirty="0">
              <a:solidFill>
                <a:srgbClr val="FF0000"/>
              </a:solidFill>
              <a:latin typeface="Meiryo UI" panose="020B0604030504040204" pitchFamily="50" charset="-128"/>
              <a:ea typeface="Meiryo UI" panose="020B0604030504040204" pitchFamily="50" charset="-12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14">
            <a:extLst>
              <a:ext uri="{FF2B5EF4-FFF2-40B4-BE49-F238E27FC236}">
                <a16:creationId xmlns:a16="http://schemas.microsoft.com/office/drawing/2014/main" id="{4BCD7F7A-369D-3BCB-CE77-E8C205FCBFFC}"/>
              </a:ext>
            </a:extLst>
          </p:cNvPr>
          <p:cNvSpPr>
            <a:spLocks noChangeArrowheads="1"/>
          </p:cNvSpPr>
          <p:nvPr/>
        </p:nvSpPr>
        <p:spPr bwMode="auto">
          <a:xfrm>
            <a:off x="0" y="43934"/>
            <a:ext cx="2539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indent="68263">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endParaRPr lang="ja-JP" altLang="ja-JP" sz="1800">
              <a:solidFill>
                <a:srgbClr val="000000"/>
              </a:solidFill>
              <a:latin typeface="Meiryo UI" panose="020B0604030504040204" pitchFamily="50" charset="-128"/>
              <a:ea typeface="Meiryo UI" panose="020B0604030504040204" pitchFamily="50" charset="-128"/>
            </a:endParaRPr>
          </a:p>
        </p:txBody>
      </p:sp>
      <p:sp>
        <p:nvSpPr>
          <p:cNvPr id="28675" name="Rectangle 17">
            <a:extLst>
              <a:ext uri="{FF2B5EF4-FFF2-40B4-BE49-F238E27FC236}">
                <a16:creationId xmlns:a16="http://schemas.microsoft.com/office/drawing/2014/main" id="{5FB813B8-9C88-A1F4-4AD6-8761CBE931B7}"/>
              </a:ext>
            </a:extLst>
          </p:cNvPr>
          <p:cNvSpPr>
            <a:spLocks noChangeArrowheads="1"/>
          </p:cNvSpPr>
          <p:nvPr/>
        </p:nvSpPr>
        <p:spPr bwMode="auto">
          <a:xfrm>
            <a:off x="68263" y="87868"/>
            <a:ext cx="253916"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indent="68263">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br>
              <a:rPr lang="ja-JP" altLang="ja-JP" sz="600">
                <a:solidFill>
                  <a:srgbClr val="000000"/>
                </a:solidFill>
                <a:latin typeface="Meiryo UI" panose="020B0604030504040204" pitchFamily="50" charset="-128"/>
                <a:ea typeface="Meiryo UI" panose="020B0604030504040204" pitchFamily="50" charset="-128"/>
              </a:rPr>
            </a:br>
            <a:endParaRPr lang="ja-JP" altLang="ja-JP" sz="1800">
              <a:solidFill>
                <a:srgbClr val="000000"/>
              </a:solidFill>
              <a:latin typeface="Meiryo UI" panose="020B0604030504040204" pitchFamily="50" charset="-128"/>
              <a:ea typeface="Meiryo UI" panose="020B0604030504040204" pitchFamily="50" charset="-128"/>
            </a:endParaRPr>
          </a:p>
          <a:p>
            <a:pPr>
              <a:spcBef>
                <a:spcPct val="0"/>
              </a:spcBef>
              <a:buFontTx/>
              <a:buNone/>
            </a:pPr>
            <a:endParaRPr lang="ja-JP" altLang="ja-JP" sz="1800">
              <a:solidFill>
                <a:srgbClr val="000000"/>
              </a:solidFill>
              <a:latin typeface="Meiryo UI" panose="020B0604030504040204" pitchFamily="50" charset="-128"/>
              <a:ea typeface="Meiryo UI" panose="020B0604030504040204" pitchFamily="50" charset="-128"/>
            </a:endParaRPr>
          </a:p>
        </p:txBody>
      </p:sp>
      <p:sp>
        <p:nvSpPr>
          <p:cNvPr id="28676" name="Rectangle 20">
            <a:extLst>
              <a:ext uri="{FF2B5EF4-FFF2-40B4-BE49-F238E27FC236}">
                <a16:creationId xmlns:a16="http://schemas.microsoft.com/office/drawing/2014/main" id="{8C56CADA-A070-E04A-EC0C-B9057D4FB4F5}"/>
              </a:ext>
            </a:extLst>
          </p:cNvPr>
          <p:cNvSpPr>
            <a:spLocks noChangeArrowheads="1"/>
          </p:cNvSpPr>
          <p:nvPr/>
        </p:nvSpPr>
        <p:spPr bwMode="auto">
          <a:xfrm>
            <a:off x="68263" y="2725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000000"/>
              </a:solidFill>
              <a:latin typeface="Meiryo UI" panose="020B0604030504040204" pitchFamily="50" charset="-128"/>
              <a:ea typeface="Meiryo UI" panose="020B0604030504040204" pitchFamily="50" charset="-128"/>
            </a:endParaRPr>
          </a:p>
        </p:txBody>
      </p:sp>
      <p:sp>
        <p:nvSpPr>
          <p:cNvPr id="28677" name="AutoShape 58">
            <a:extLst>
              <a:ext uri="{FF2B5EF4-FFF2-40B4-BE49-F238E27FC236}">
                <a16:creationId xmlns:a16="http://schemas.microsoft.com/office/drawing/2014/main" id="{417EEC2D-CA55-B5E2-BB20-E2C7028E326E}"/>
              </a:ext>
            </a:extLst>
          </p:cNvPr>
          <p:cNvSpPr>
            <a:spLocks noChangeArrowheads="1"/>
          </p:cNvSpPr>
          <p:nvPr/>
        </p:nvSpPr>
        <p:spPr bwMode="auto">
          <a:xfrm>
            <a:off x="120650" y="196850"/>
            <a:ext cx="9913938" cy="6788150"/>
          </a:xfrm>
          <a:prstGeom prst="roundRect">
            <a:avLst>
              <a:gd name="adj" fmla="val 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Meiryo UI" panose="020B0604030504040204" pitchFamily="50" charset="-128"/>
              <a:ea typeface="Meiryo UI" panose="020B0604030504040204" pitchFamily="50" charset="-128"/>
            </a:endParaRPr>
          </a:p>
        </p:txBody>
      </p:sp>
      <p:sp>
        <p:nvSpPr>
          <p:cNvPr id="28678" name="スライド番号プレースホルダー 1">
            <a:extLst>
              <a:ext uri="{FF2B5EF4-FFF2-40B4-BE49-F238E27FC236}">
                <a16:creationId xmlns:a16="http://schemas.microsoft.com/office/drawing/2014/main" id="{A2E8B871-6F3F-1C33-8A9C-B121264534D2}"/>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95268504-99C5-452D-8BAE-0C4AAF155D86}" type="slidenum">
              <a:rPr lang="en-US" altLang="ja-JP" smtClean="0">
                <a:latin typeface="Meiryo UI" panose="020B0604030504040204" pitchFamily="50" charset="-128"/>
                <a:ea typeface="Meiryo UI" panose="020B0604030504040204" pitchFamily="50" charset="-128"/>
              </a:rPr>
              <a:pPr/>
              <a:t>10</a:t>
            </a:fld>
            <a:endParaRPr lang="en-US" altLang="ja-JP">
              <a:latin typeface="Meiryo UI" panose="020B0604030504040204" pitchFamily="50" charset="-128"/>
              <a:ea typeface="Meiryo UI" panose="020B0604030504040204" pitchFamily="50" charset="-128"/>
            </a:endParaRPr>
          </a:p>
        </p:txBody>
      </p:sp>
      <p:sp>
        <p:nvSpPr>
          <p:cNvPr id="28679" name="テキスト ボックス 18">
            <a:extLst>
              <a:ext uri="{FF2B5EF4-FFF2-40B4-BE49-F238E27FC236}">
                <a16:creationId xmlns:a16="http://schemas.microsoft.com/office/drawing/2014/main" id="{04F9CB52-15D2-1E0A-8AD0-6672FD155C26}"/>
              </a:ext>
            </a:extLst>
          </p:cNvPr>
          <p:cNvSpPr txBox="1">
            <a:spLocks noChangeArrowheads="1"/>
          </p:cNvSpPr>
          <p:nvPr/>
        </p:nvSpPr>
        <p:spPr bwMode="auto">
          <a:xfrm>
            <a:off x="246063" y="1185770"/>
            <a:ext cx="28194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②　検討・評価の状況、結果</a:t>
            </a:r>
          </a:p>
        </p:txBody>
      </p:sp>
      <p:sp>
        <p:nvSpPr>
          <p:cNvPr id="19" name="Text Box 266">
            <a:extLst>
              <a:ext uri="{FF2B5EF4-FFF2-40B4-BE49-F238E27FC236}">
                <a16:creationId xmlns:a16="http://schemas.microsoft.com/office/drawing/2014/main" id="{9FD88456-8FCB-5427-BDB1-32D3C02D0A4E}"/>
              </a:ext>
            </a:extLst>
          </p:cNvPr>
          <p:cNvSpPr txBox="1">
            <a:spLocks noChangeArrowheads="1"/>
          </p:cNvSpPr>
          <p:nvPr/>
        </p:nvSpPr>
        <p:spPr bwMode="auto">
          <a:xfrm>
            <a:off x="403665" y="3822743"/>
            <a:ext cx="9551217" cy="646331"/>
          </a:xfrm>
          <a:prstGeom prst="rect">
            <a:avLst/>
          </a:prstGeom>
          <a:noFill/>
          <a:ln>
            <a:noFill/>
          </a:ln>
        </p:spPr>
        <p:txBody>
          <a:bodyPr wrap="square" anchor="ct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just">
              <a:spcAft>
                <a:spcPts val="0"/>
              </a:spcAft>
              <a:defRPr/>
            </a:pP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・ライフサイクルでの</a:t>
            </a:r>
            <a:r>
              <a:rPr lang="en-US" altLang="ja-JP" sz="1200" kern="100" dirty="0">
                <a:solidFill>
                  <a:srgbClr val="FF0000"/>
                </a:solidFill>
                <a:latin typeface="Meiryo UI" panose="020B0604030504040204" pitchFamily="50" charset="-128"/>
                <a:ea typeface="Meiryo UI" panose="020B0604030504040204" pitchFamily="50" charset="-128"/>
                <a:cs typeface="Times New Roman"/>
              </a:rPr>
              <a:t>CO</a:t>
            </a:r>
            <a:r>
              <a:rPr lang="en-US" altLang="ja-JP" sz="1200" kern="100" baseline="-25000" dirty="0">
                <a:solidFill>
                  <a:srgbClr val="FF0000"/>
                </a:solidFill>
                <a:latin typeface="Meiryo UI" panose="020B0604030504040204" pitchFamily="50" charset="-128"/>
                <a:ea typeface="Meiryo UI" panose="020B0604030504040204" pitchFamily="50" charset="-128"/>
                <a:cs typeface="Times New Roman"/>
              </a:rPr>
              <a:t>2</a:t>
            </a: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削減効果の検討状況を記載ください。</a:t>
            </a:r>
            <a:endParaRPr lang="en-US" altLang="ja-JP" sz="1200" kern="100" dirty="0">
              <a:solidFill>
                <a:srgbClr val="FF0000"/>
              </a:solidFill>
              <a:latin typeface="Meiryo UI" panose="020B0604030504040204" pitchFamily="50" charset="-128"/>
              <a:ea typeface="Meiryo UI" panose="020B0604030504040204" pitchFamily="50" charset="-128"/>
              <a:cs typeface="Times New Roman"/>
            </a:endParaRPr>
          </a:p>
          <a:p>
            <a:pPr algn="just">
              <a:spcAft>
                <a:spcPts val="0"/>
              </a:spcAft>
              <a:defRPr/>
            </a:pP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（エネルギー起源／非エネルギー起源がわかるよう示してください。なお、当事業は国内の</a:t>
            </a:r>
            <a:r>
              <a:rPr lang="ja-JP" altLang="en-US" sz="1200" b="1" u="sng" kern="100" dirty="0">
                <a:solidFill>
                  <a:srgbClr val="FF0000"/>
                </a:solidFill>
                <a:latin typeface="Meiryo UI" panose="020B0604030504040204" pitchFamily="50" charset="-128"/>
                <a:ea typeface="Meiryo UI" panose="020B0604030504040204" pitchFamily="50" charset="-128"/>
                <a:cs typeface="Times New Roman"/>
              </a:rPr>
              <a:t>エネルギー起源</a:t>
            </a:r>
            <a:r>
              <a:rPr lang="en-US" altLang="ja-JP" sz="1200" b="1" u="sng" kern="100" dirty="0">
                <a:solidFill>
                  <a:srgbClr val="FF0000"/>
                </a:solidFill>
                <a:latin typeface="Meiryo UI" panose="020B0604030504040204" pitchFamily="50" charset="-128"/>
                <a:ea typeface="Meiryo UI" panose="020B0604030504040204" pitchFamily="50" charset="-128"/>
                <a:cs typeface="Times New Roman"/>
              </a:rPr>
              <a:t>CO</a:t>
            </a:r>
            <a:r>
              <a:rPr lang="en-US" altLang="ja-JP" sz="1200" b="1" u="sng" kern="100" baseline="-25000" dirty="0">
                <a:solidFill>
                  <a:srgbClr val="FF0000"/>
                </a:solidFill>
                <a:latin typeface="Meiryo UI" panose="020B0604030504040204" pitchFamily="50" charset="-128"/>
                <a:ea typeface="Meiryo UI" panose="020B0604030504040204" pitchFamily="50" charset="-128"/>
                <a:cs typeface="Times New Roman"/>
              </a:rPr>
              <a:t>2</a:t>
            </a:r>
            <a:r>
              <a:rPr lang="ja-JP" altLang="en-US" sz="1200" b="1" u="sng" kern="100" dirty="0">
                <a:solidFill>
                  <a:srgbClr val="FF0000"/>
                </a:solidFill>
                <a:latin typeface="Meiryo UI" panose="020B0604030504040204" pitchFamily="50" charset="-128"/>
                <a:ea typeface="Meiryo UI" panose="020B0604030504040204" pitchFamily="50" charset="-128"/>
                <a:cs typeface="Times New Roman"/>
              </a:rPr>
              <a:t>排出量の削減に資する事業が対象</a:t>
            </a: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となります。社会実装時のエネルギー起源</a:t>
            </a:r>
            <a:r>
              <a:rPr lang="en-US" altLang="ja-JP" sz="1200" kern="100" dirty="0">
                <a:solidFill>
                  <a:srgbClr val="FF0000"/>
                </a:solidFill>
                <a:latin typeface="Meiryo UI" panose="020B0604030504040204" pitchFamily="50" charset="-128"/>
                <a:ea typeface="Meiryo UI" panose="020B0604030504040204" pitchFamily="50" charset="-128"/>
                <a:cs typeface="Times New Roman"/>
              </a:rPr>
              <a:t>CO</a:t>
            </a:r>
            <a:r>
              <a:rPr lang="en-US" altLang="ja-JP" sz="1200" kern="100" baseline="-25000" dirty="0">
                <a:solidFill>
                  <a:srgbClr val="FF0000"/>
                </a:solidFill>
                <a:latin typeface="Meiryo UI" panose="020B0604030504040204" pitchFamily="50" charset="-128"/>
                <a:ea typeface="Meiryo UI" panose="020B0604030504040204" pitchFamily="50" charset="-128"/>
                <a:cs typeface="Times New Roman"/>
              </a:rPr>
              <a:t>2</a:t>
            </a: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排出量が削減される事業とすることが必要です。）</a:t>
            </a:r>
          </a:p>
        </p:txBody>
      </p:sp>
      <p:sp>
        <p:nvSpPr>
          <p:cNvPr id="28681" name="テキスト ボックス 18">
            <a:extLst>
              <a:ext uri="{FF2B5EF4-FFF2-40B4-BE49-F238E27FC236}">
                <a16:creationId xmlns:a16="http://schemas.microsoft.com/office/drawing/2014/main" id="{7EF395EC-2349-50FD-15E1-7C8E1910DAE4}"/>
              </a:ext>
            </a:extLst>
          </p:cNvPr>
          <p:cNvSpPr txBox="1">
            <a:spLocks noChangeArrowheads="1"/>
          </p:cNvSpPr>
          <p:nvPr/>
        </p:nvSpPr>
        <p:spPr bwMode="auto">
          <a:xfrm>
            <a:off x="246063" y="4802937"/>
            <a:ext cx="28194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③　実証における検討予定</a:t>
            </a:r>
          </a:p>
        </p:txBody>
      </p:sp>
      <p:sp>
        <p:nvSpPr>
          <p:cNvPr id="11" name="Text Box 266">
            <a:extLst>
              <a:ext uri="{FF2B5EF4-FFF2-40B4-BE49-F238E27FC236}">
                <a16:creationId xmlns:a16="http://schemas.microsoft.com/office/drawing/2014/main" id="{4A82D7E1-E7CB-6B89-CA3A-F0BD916F0517}"/>
              </a:ext>
            </a:extLst>
          </p:cNvPr>
          <p:cNvSpPr txBox="1">
            <a:spLocks noChangeArrowheads="1"/>
          </p:cNvSpPr>
          <p:nvPr/>
        </p:nvSpPr>
        <p:spPr bwMode="auto">
          <a:xfrm>
            <a:off x="2151063" y="211020"/>
            <a:ext cx="6626225" cy="461962"/>
          </a:xfrm>
          <a:prstGeom prst="rect">
            <a:avLst/>
          </a:prstGeom>
          <a:noFill/>
          <a:ln>
            <a:noFill/>
          </a:ln>
        </p:spPr>
        <p:txBody>
          <a:bodyPr anchor="ct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just">
              <a:spcAft>
                <a:spcPts val="0"/>
              </a:spcAft>
              <a:defRPr/>
            </a:pP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・ライフサイクルでの</a:t>
            </a:r>
            <a:r>
              <a:rPr lang="en-US" altLang="ja-JP" sz="1200" kern="100" dirty="0">
                <a:solidFill>
                  <a:srgbClr val="FF0000"/>
                </a:solidFill>
                <a:latin typeface="Meiryo UI" panose="020B0604030504040204" pitchFamily="50" charset="-128"/>
                <a:ea typeface="Meiryo UI" panose="020B0604030504040204" pitchFamily="50" charset="-128"/>
                <a:cs typeface="Times New Roman"/>
              </a:rPr>
              <a:t>CO</a:t>
            </a:r>
            <a:r>
              <a:rPr lang="en-US" altLang="ja-JP" sz="1200" kern="100" baseline="-25000" dirty="0">
                <a:solidFill>
                  <a:srgbClr val="FF0000"/>
                </a:solidFill>
                <a:latin typeface="Meiryo UI" panose="020B0604030504040204" pitchFamily="50" charset="-128"/>
                <a:ea typeface="Meiryo UI" panose="020B0604030504040204" pitchFamily="50" charset="-128"/>
                <a:cs typeface="Times New Roman"/>
              </a:rPr>
              <a:t>2</a:t>
            </a: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削減効果の評価について、応募申請時点の検討状況を記載ください。</a:t>
            </a:r>
            <a:endParaRPr lang="en-US" altLang="ja-JP" sz="1200" kern="100" dirty="0">
              <a:solidFill>
                <a:srgbClr val="FF0000"/>
              </a:solidFill>
              <a:latin typeface="Meiryo UI" panose="020B0604030504040204" pitchFamily="50" charset="-128"/>
              <a:ea typeface="Meiryo UI" panose="020B0604030504040204" pitchFamily="50" charset="-128"/>
              <a:cs typeface="Times New Roman"/>
            </a:endParaRPr>
          </a:p>
          <a:p>
            <a:pPr algn="just">
              <a:spcAft>
                <a:spcPts val="0"/>
              </a:spcAft>
              <a:defRPr/>
            </a:pP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　（</a:t>
            </a:r>
            <a:r>
              <a:rPr lang="en-US" altLang="ja-JP" sz="1200" kern="100" dirty="0">
                <a:solidFill>
                  <a:srgbClr val="FF0000"/>
                </a:solidFill>
                <a:latin typeface="Meiryo UI" panose="020B0604030504040204" pitchFamily="50" charset="-128"/>
                <a:ea typeface="Meiryo UI" panose="020B0604030504040204" pitchFamily="50" charset="-128"/>
                <a:cs typeface="Times New Roman"/>
              </a:rPr>
              <a:t>1</a:t>
            </a: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スライド以内）</a:t>
            </a:r>
          </a:p>
        </p:txBody>
      </p:sp>
      <p:sp>
        <p:nvSpPr>
          <p:cNvPr id="28683" name="テキスト ボックス 18">
            <a:extLst>
              <a:ext uri="{FF2B5EF4-FFF2-40B4-BE49-F238E27FC236}">
                <a16:creationId xmlns:a16="http://schemas.microsoft.com/office/drawing/2014/main" id="{A2FF0FE0-54D5-6F36-89E7-0FB0F1D2B6A8}"/>
              </a:ext>
            </a:extLst>
          </p:cNvPr>
          <p:cNvSpPr txBox="1">
            <a:spLocks noChangeArrowheads="1"/>
          </p:cNvSpPr>
          <p:nvPr/>
        </p:nvSpPr>
        <p:spPr bwMode="auto">
          <a:xfrm>
            <a:off x="242888" y="831850"/>
            <a:ext cx="31654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＜ライフサイクルでの</a:t>
            </a:r>
            <a:r>
              <a:rPr lang="en-US" altLang="ja-JP" sz="1400" dirty="0">
                <a:latin typeface="Meiryo UI" panose="020B0604030504040204" pitchFamily="50" charset="-128"/>
                <a:ea typeface="Meiryo UI" panose="020B0604030504040204" pitchFamily="50" charset="-128"/>
              </a:rPr>
              <a:t>CO</a:t>
            </a:r>
            <a:r>
              <a:rPr lang="en-US" altLang="ja-JP" sz="1400" baseline="-25000" dirty="0">
                <a:latin typeface="Meiryo UI" panose="020B0604030504040204" pitchFamily="50" charset="-128"/>
                <a:ea typeface="Meiryo UI" panose="020B0604030504040204" pitchFamily="50" charset="-128"/>
              </a:rPr>
              <a:t>2</a:t>
            </a:r>
            <a:r>
              <a:rPr lang="ja-JP" altLang="en-US" sz="1400" dirty="0">
                <a:latin typeface="Meiryo UI" panose="020B0604030504040204" pitchFamily="50" charset="-128"/>
                <a:ea typeface="Meiryo UI" panose="020B0604030504040204" pitchFamily="50" charset="-128"/>
              </a:rPr>
              <a:t>削減効果＞</a:t>
            </a:r>
          </a:p>
        </p:txBody>
      </p:sp>
      <p:graphicFrame>
        <p:nvGraphicFramePr>
          <p:cNvPr id="3" name="表 2">
            <a:extLst>
              <a:ext uri="{FF2B5EF4-FFF2-40B4-BE49-F238E27FC236}">
                <a16:creationId xmlns:a16="http://schemas.microsoft.com/office/drawing/2014/main" id="{E0330CC8-A4F0-AD64-8FD2-A3820AC7A0FD}"/>
              </a:ext>
            </a:extLst>
          </p:cNvPr>
          <p:cNvGraphicFramePr>
            <a:graphicFrameLocks noGrp="1"/>
          </p:cNvGraphicFramePr>
          <p:nvPr>
            <p:extLst>
              <p:ext uri="{D42A27DB-BD31-4B8C-83A1-F6EECF244321}">
                <p14:modId xmlns:p14="http://schemas.microsoft.com/office/powerpoint/2010/main" val="760579411"/>
              </p:ext>
            </p:extLst>
          </p:nvPr>
        </p:nvGraphicFramePr>
        <p:xfrm>
          <a:off x="352426" y="1716655"/>
          <a:ext cx="9475794" cy="2103831"/>
        </p:xfrm>
        <a:graphic>
          <a:graphicData uri="http://schemas.openxmlformats.org/drawingml/2006/table">
            <a:tbl>
              <a:tblPr/>
              <a:tblGrid>
                <a:gridCol w="498726">
                  <a:extLst>
                    <a:ext uri="{9D8B030D-6E8A-4147-A177-3AD203B41FA5}">
                      <a16:colId xmlns:a16="http://schemas.microsoft.com/office/drawing/2014/main" val="20000"/>
                    </a:ext>
                  </a:extLst>
                </a:gridCol>
                <a:gridCol w="498726">
                  <a:extLst>
                    <a:ext uri="{9D8B030D-6E8A-4147-A177-3AD203B41FA5}">
                      <a16:colId xmlns:a16="http://schemas.microsoft.com/office/drawing/2014/main" val="20001"/>
                    </a:ext>
                  </a:extLst>
                </a:gridCol>
                <a:gridCol w="498726">
                  <a:extLst>
                    <a:ext uri="{9D8B030D-6E8A-4147-A177-3AD203B41FA5}">
                      <a16:colId xmlns:a16="http://schemas.microsoft.com/office/drawing/2014/main" val="20002"/>
                    </a:ext>
                  </a:extLst>
                </a:gridCol>
                <a:gridCol w="498726">
                  <a:extLst>
                    <a:ext uri="{9D8B030D-6E8A-4147-A177-3AD203B41FA5}">
                      <a16:colId xmlns:a16="http://schemas.microsoft.com/office/drawing/2014/main" val="20003"/>
                    </a:ext>
                  </a:extLst>
                </a:gridCol>
                <a:gridCol w="498726">
                  <a:extLst>
                    <a:ext uri="{9D8B030D-6E8A-4147-A177-3AD203B41FA5}">
                      <a16:colId xmlns:a16="http://schemas.microsoft.com/office/drawing/2014/main" val="20004"/>
                    </a:ext>
                  </a:extLst>
                </a:gridCol>
                <a:gridCol w="498726">
                  <a:extLst>
                    <a:ext uri="{9D8B030D-6E8A-4147-A177-3AD203B41FA5}">
                      <a16:colId xmlns:a16="http://schemas.microsoft.com/office/drawing/2014/main" val="20005"/>
                    </a:ext>
                  </a:extLst>
                </a:gridCol>
                <a:gridCol w="498726">
                  <a:extLst>
                    <a:ext uri="{9D8B030D-6E8A-4147-A177-3AD203B41FA5}">
                      <a16:colId xmlns:a16="http://schemas.microsoft.com/office/drawing/2014/main" val="20006"/>
                    </a:ext>
                  </a:extLst>
                </a:gridCol>
                <a:gridCol w="498726">
                  <a:extLst>
                    <a:ext uri="{9D8B030D-6E8A-4147-A177-3AD203B41FA5}">
                      <a16:colId xmlns:a16="http://schemas.microsoft.com/office/drawing/2014/main" val="20007"/>
                    </a:ext>
                  </a:extLst>
                </a:gridCol>
                <a:gridCol w="498726">
                  <a:extLst>
                    <a:ext uri="{9D8B030D-6E8A-4147-A177-3AD203B41FA5}">
                      <a16:colId xmlns:a16="http://schemas.microsoft.com/office/drawing/2014/main" val="20008"/>
                    </a:ext>
                  </a:extLst>
                </a:gridCol>
                <a:gridCol w="498726">
                  <a:extLst>
                    <a:ext uri="{9D8B030D-6E8A-4147-A177-3AD203B41FA5}">
                      <a16:colId xmlns:a16="http://schemas.microsoft.com/office/drawing/2014/main" val="20009"/>
                    </a:ext>
                  </a:extLst>
                </a:gridCol>
                <a:gridCol w="498726">
                  <a:extLst>
                    <a:ext uri="{9D8B030D-6E8A-4147-A177-3AD203B41FA5}">
                      <a16:colId xmlns:a16="http://schemas.microsoft.com/office/drawing/2014/main" val="20010"/>
                    </a:ext>
                  </a:extLst>
                </a:gridCol>
                <a:gridCol w="498726">
                  <a:extLst>
                    <a:ext uri="{9D8B030D-6E8A-4147-A177-3AD203B41FA5}">
                      <a16:colId xmlns:a16="http://schemas.microsoft.com/office/drawing/2014/main" val="20011"/>
                    </a:ext>
                  </a:extLst>
                </a:gridCol>
                <a:gridCol w="498726">
                  <a:extLst>
                    <a:ext uri="{9D8B030D-6E8A-4147-A177-3AD203B41FA5}">
                      <a16:colId xmlns:a16="http://schemas.microsoft.com/office/drawing/2014/main" val="20012"/>
                    </a:ext>
                  </a:extLst>
                </a:gridCol>
                <a:gridCol w="498726">
                  <a:extLst>
                    <a:ext uri="{9D8B030D-6E8A-4147-A177-3AD203B41FA5}">
                      <a16:colId xmlns:a16="http://schemas.microsoft.com/office/drawing/2014/main" val="20013"/>
                    </a:ext>
                  </a:extLst>
                </a:gridCol>
                <a:gridCol w="498726">
                  <a:extLst>
                    <a:ext uri="{9D8B030D-6E8A-4147-A177-3AD203B41FA5}">
                      <a16:colId xmlns:a16="http://schemas.microsoft.com/office/drawing/2014/main" val="20014"/>
                    </a:ext>
                  </a:extLst>
                </a:gridCol>
                <a:gridCol w="498726">
                  <a:extLst>
                    <a:ext uri="{9D8B030D-6E8A-4147-A177-3AD203B41FA5}">
                      <a16:colId xmlns:a16="http://schemas.microsoft.com/office/drawing/2014/main" val="20015"/>
                    </a:ext>
                  </a:extLst>
                </a:gridCol>
                <a:gridCol w="498726">
                  <a:extLst>
                    <a:ext uri="{9D8B030D-6E8A-4147-A177-3AD203B41FA5}">
                      <a16:colId xmlns:a16="http://schemas.microsoft.com/office/drawing/2014/main" val="20016"/>
                    </a:ext>
                  </a:extLst>
                </a:gridCol>
                <a:gridCol w="498726">
                  <a:extLst>
                    <a:ext uri="{9D8B030D-6E8A-4147-A177-3AD203B41FA5}">
                      <a16:colId xmlns:a16="http://schemas.microsoft.com/office/drawing/2014/main" val="20017"/>
                    </a:ext>
                  </a:extLst>
                </a:gridCol>
                <a:gridCol w="498726">
                  <a:extLst>
                    <a:ext uri="{9D8B030D-6E8A-4147-A177-3AD203B41FA5}">
                      <a16:colId xmlns:a16="http://schemas.microsoft.com/office/drawing/2014/main" val="20018"/>
                    </a:ext>
                  </a:extLst>
                </a:gridCol>
              </a:tblGrid>
              <a:tr h="84446">
                <a:tc rowSpan="2">
                  <a:txBody>
                    <a:bodyPr/>
                    <a:lstStyle/>
                    <a:p>
                      <a:pPr algn="ct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単位</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p>
                      <a:pPr algn="ct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t-CO</a:t>
                      </a:r>
                      <a:r>
                        <a:rPr lang="en-US" altLang="ja-JP" sz="1000" b="0" i="0" u="none" strike="noStrike" baseline="-25000" dirty="0">
                          <a:solidFill>
                            <a:srgbClr val="000000"/>
                          </a:solidFill>
                          <a:effectLst/>
                          <a:latin typeface="Meiryo UI" panose="020B0604030504040204" pitchFamily="50" charset="-128"/>
                          <a:ea typeface="Meiryo UI" panose="020B0604030504040204" pitchFamily="50" charset="-128"/>
                        </a:rPr>
                        <a:t>2</a:t>
                      </a: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年</a:t>
                      </a: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gridSpan="6">
                  <a:txBody>
                    <a:bodyPr/>
                    <a:lstStyle/>
                    <a:p>
                      <a:pPr algn="ctr" fontAlgn="ctr"/>
                      <a:r>
                        <a:rPr lang="zh-TW" altLang="en-US" sz="1000" b="0" i="0" u="none" strike="noStrike" dirty="0">
                          <a:solidFill>
                            <a:srgbClr val="000000"/>
                          </a:solidFill>
                          <a:effectLst/>
                          <a:latin typeface="Meiryo UI" panose="020B0604030504040204" pitchFamily="50" charset="-128"/>
                          <a:ea typeface="Meiryo UI" panose="020B0604030504040204" pitchFamily="50" charset="-128"/>
                        </a:rPr>
                        <a:t>①評価対象製品</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②ベースライン</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fontAlgn="ctr"/>
                      <a:r>
                        <a:rPr lang="zh-TW" altLang="en-US" sz="1000" b="0" i="0" u="none" strike="noStrike">
                          <a:solidFill>
                            <a:srgbClr val="000000"/>
                          </a:solidFill>
                          <a:effectLst/>
                          <a:latin typeface="Meiryo UI" panose="020B0604030504040204" pitchFamily="50" charset="-128"/>
                          <a:ea typeface="Meiryo UI" panose="020B0604030504040204" pitchFamily="50" charset="-128"/>
                        </a:rPr>
                        <a:t>③削減量 （②－①）</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486252">
                <a:tc vMerge="1">
                  <a:txBody>
                    <a:bodyPr/>
                    <a:lstStyle/>
                    <a:p>
                      <a:pPr algn="l" fontAlgn="ctr"/>
                      <a:endPar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6426" marR="6426" marT="642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原材料調達・生産</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生産</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流通</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使用</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廃棄・リサイクル</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合計</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原材料調達・生産</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生産</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流通</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使用</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廃棄・リサイクル</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合計</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原材料調達・生産</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生産</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流通</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使用</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廃棄・リサイクル</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合計</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1"/>
                  </a:ext>
                </a:extLst>
              </a:tr>
              <a:tr h="486252">
                <a:tc>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エネルギー起源</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r" fontAlgn="ctr"/>
                      <a:endParaRPr lang="en-US" altLang="ja-JP"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r" fontAlgn="ctr"/>
                      <a:endParaRPr lang="en-US" altLang="ja-JP"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r" fontAlgn="ctr"/>
                      <a:endParaRPr lang="en-US" altLang="ja-JP"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extLst>
                  <a:ext uri="{0D108BD9-81ED-4DB2-BD59-A6C34878D82A}">
                    <a16:rowId xmlns:a16="http://schemas.microsoft.com/office/drawing/2014/main" val="10002"/>
                  </a:ext>
                </a:extLst>
              </a:tr>
              <a:tr h="486252">
                <a:tc>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非エネルギー起源</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fontAlgn="ctr"/>
                      <a:endParaRPr lang="ja-JP" altLang="en-US" sz="1000" b="0" i="0" u="none" strike="noStrike">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r" fontAlgn="ctr"/>
                      <a:endParaRPr lang="en-US" altLang="ja-JP"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r" fontAlgn="ctr"/>
                      <a:endParaRPr lang="en-US" altLang="ja-JP"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r" fontAlgn="ctr"/>
                      <a:endParaRPr lang="en-US" altLang="ja-JP"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extLst>
                  <a:ext uri="{0D108BD9-81ED-4DB2-BD59-A6C34878D82A}">
                    <a16:rowId xmlns:a16="http://schemas.microsoft.com/office/drawing/2014/main" val="10003"/>
                  </a:ext>
                </a:extLst>
              </a:tr>
              <a:tr h="486252">
                <a:tc>
                  <a:txBody>
                    <a:bodyPr/>
                    <a:lstStyle/>
                    <a:p>
                      <a:pPr algn="ctr" fontAlgn="ct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合計</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p>
                      <a:pPr algn="ctr" fontAlgn="ct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extLst>
                  <a:ext uri="{0D108BD9-81ED-4DB2-BD59-A6C34878D82A}">
                    <a16:rowId xmlns:a16="http://schemas.microsoft.com/office/drawing/2014/main" val="10004"/>
                  </a:ext>
                </a:extLst>
              </a:tr>
            </a:tbl>
          </a:graphicData>
        </a:graphic>
      </p:graphicFrame>
      <p:sp>
        <p:nvSpPr>
          <p:cNvPr id="14" name="Text Box 266">
            <a:extLst>
              <a:ext uri="{FF2B5EF4-FFF2-40B4-BE49-F238E27FC236}">
                <a16:creationId xmlns:a16="http://schemas.microsoft.com/office/drawing/2014/main" id="{B3C9A87A-0D37-3AD1-4C88-01BFF9CA7120}"/>
              </a:ext>
            </a:extLst>
          </p:cNvPr>
          <p:cNvSpPr txBox="1">
            <a:spLocks noChangeArrowheads="1"/>
          </p:cNvSpPr>
          <p:nvPr/>
        </p:nvSpPr>
        <p:spPr bwMode="auto">
          <a:xfrm>
            <a:off x="352425" y="5037887"/>
            <a:ext cx="8424863" cy="276225"/>
          </a:xfrm>
          <a:prstGeom prst="rect">
            <a:avLst/>
          </a:prstGeom>
          <a:noFill/>
          <a:ln>
            <a:noFill/>
          </a:ln>
        </p:spPr>
        <p:txBody>
          <a:bodyPr anchor="ct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just">
              <a:spcAft>
                <a:spcPts val="0"/>
              </a:spcAft>
              <a:defRPr/>
            </a:pP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実証における</a:t>
            </a:r>
            <a:r>
              <a:rPr lang="en-US" altLang="ja-JP" sz="1200" kern="100" dirty="0">
                <a:solidFill>
                  <a:srgbClr val="FF0000"/>
                </a:solidFill>
                <a:latin typeface="Meiryo UI" panose="020B0604030504040204" pitchFamily="50" charset="-128"/>
                <a:ea typeface="Meiryo UI" panose="020B0604030504040204" pitchFamily="50" charset="-128"/>
                <a:cs typeface="Times New Roman"/>
              </a:rPr>
              <a:t>LCA</a:t>
            </a: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の精緻化や削減に向けてどのような取り組みを行うかを記載ください。</a:t>
            </a:r>
            <a:endParaRPr lang="en-US" altLang="ja-JP" sz="1200" kern="100" dirty="0">
              <a:solidFill>
                <a:srgbClr val="FF0000"/>
              </a:solidFill>
              <a:latin typeface="Meiryo UI" panose="020B0604030504040204" pitchFamily="50" charset="-128"/>
              <a:ea typeface="Meiryo UI" panose="020B0604030504040204" pitchFamily="50" charset="-128"/>
              <a:cs typeface="Times New Roman"/>
            </a:endParaRPr>
          </a:p>
        </p:txBody>
      </p:sp>
      <p:sp>
        <p:nvSpPr>
          <p:cNvPr id="15" name="Text Box 25">
            <a:extLst>
              <a:ext uri="{FF2B5EF4-FFF2-40B4-BE49-F238E27FC236}">
                <a16:creationId xmlns:a16="http://schemas.microsoft.com/office/drawing/2014/main" id="{D0D030B0-B1C8-B5A3-01C8-86A127681B7E}"/>
              </a:ext>
            </a:extLst>
          </p:cNvPr>
          <p:cNvSpPr txBox="1">
            <a:spLocks noChangeArrowheads="1"/>
          </p:cNvSpPr>
          <p:nvPr/>
        </p:nvSpPr>
        <p:spPr bwMode="auto">
          <a:xfrm>
            <a:off x="120650" y="187695"/>
            <a:ext cx="1619250" cy="299298"/>
          </a:xfrm>
          <a:prstGeom prst="roundRect">
            <a:avLst>
              <a:gd name="adj" fmla="val 0"/>
            </a:avLst>
          </a:prstGeom>
          <a:solidFill>
            <a:schemeClr val="bg1">
              <a:lumMod val="95000"/>
            </a:schemeClr>
          </a:solidFill>
          <a:ln>
            <a:solidFill>
              <a:schemeClr val="tx1"/>
            </a:solidFill>
          </a:ln>
        </p:spPr>
        <p:txBody>
          <a:bodyPr lIns="99173" tIns="49586" rIns="99173" bIns="49586" anchor="ctr" anchorCtr="1">
            <a:spAutoFit/>
          </a:bodyPr>
          <a:lstStyle>
            <a:lvl1pPr defTabSz="992188">
              <a:defRPr kumimoji="1" sz="3500">
                <a:solidFill>
                  <a:schemeClr val="tx1"/>
                </a:solidFill>
                <a:latin typeface="Arial" charset="0"/>
                <a:ea typeface="ＭＳ Ｐゴシック" pitchFamily="50" charset="-128"/>
              </a:defRPr>
            </a:lvl1pPr>
            <a:lvl2pPr marL="742950" indent="-285750" defTabSz="992188">
              <a:defRPr kumimoji="1" sz="3100">
                <a:solidFill>
                  <a:schemeClr val="tx1"/>
                </a:solidFill>
                <a:latin typeface="Arial" charset="0"/>
                <a:ea typeface="ＭＳ Ｐゴシック" pitchFamily="50" charset="-128"/>
              </a:defRPr>
            </a:lvl2pPr>
            <a:lvl3pPr marL="1143000" indent="-228600" defTabSz="992188">
              <a:defRPr kumimoji="1" sz="2600">
                <a:solidFill>
                  <a:schemeClr val="tx1"/>
                </a:solidFill>
                <a:latin typeface="Arial" charset="0"/>
                <a:ea typeface="ＭＳ Ｐゴシック" pitchFamily="50" charset="-128"/>
              </a:defRPr>
            </a:lvl3pPr>
            <a:lvl4pPr marL="1600200" indent="-228600" defTabSz="992188">
              <a:defRPr kumimoji="1" sz="2200">
                <a:solidFill>
                  <a:schemeClr val="tx1"/>
                </a:solidFill>
                <a:latin typeface="Arial" charset="0"/>
                <a:ea typeface="ＭＳ Ｐゴシック" pitchFamily="50" charset="-128"/>
              </a:defRPr>
            </a:lvl4pPr>
            <a:lvl5pPr marL="2057400" indent="-228600" defTabSz="992188">
              <a:defRPr kumimoji="1" sz="2200">
                <a:solidFill>
                  <a:schemeClr val="tx1"/>
                </a:solidFill>
                <a:latin typeface="Arial" charset="0"/>
                <a:ea typeface="ＭＳ Ｐゴシック" pitchFamily="50" charset="-128"/>
              </a:defRPr>
            </a:lvl5pPr>
            <a:lvl6pPr marL="2514600" indent="-228600" defTabSz="992188" eaLnBrk="0" hangingPunct="0">
              <a:defRPr kumimoji="1" sz="2200">
                <a:solidFill>
                  <a:schemeClr val="tx1"/>
                </a:solidFill>
                <a:latin typeface="Arial" charset="0"/>
                <a:ea typeface="ＭＳ Ｐゴシック" pitchFamily="50" charset="-128"/>
              </a:defRPr>
            </a:lvl6pPr>
            <a:lvl7pPr marL="2971800" indent="-228600" defTabSz="992188" eaLnBrk="0" hangingPunct="0">
              <a:defRPr kumimoji="1" sz="2200">
                <a:solidFill>
                  <a:schemeClr val="tx1"/>
                </a:solidFill>
                <a:latin typeface="Arial" charset="0"/>
                <a:ea typeface="ＭＳ Ｐゴシック" pitchFamily="50" charset="-128"/>
              </a:defRPr>
            </a:lvl7pPr>
            <a:lvl8pPr marL="3429000" indent="-228600" defTabSz="992188" eaLnBrk="0" hangingPunct="0">
              <a:defRPr kumimoji="1" sz="2200">
                <a:solidFill>
                  <a:schemeClr val="tx1"/>
                </a:solidFill>
                <a:latin typeface="Arial" charset="0"/>
                <a:ea typeface="ＭＳ Ｐゴシック" pitchFamily="50" charset="-128"/>
              </a:defRPr>
            </a:lvl8pPr>
            <a:lvl9pPr marL="3886200" indent="-228600" defTabSz="992188" eaLnBrk="0" hangingPunct="0">
              <a:defRPr kumimoji="1" sz="2200">
                <a:solidFill>
                  <a:schemeClr val="tx1"/>
                </a:solidFill>
                <a:latin typeface="Arial" charset="0"/>
                <a:ea typeface="ＭＳ Ｐゴシック" pitchFamily="50" charset="-128"/>
              </a:defRPr>
            </a:lvl9pPr>
          </a:lstStyle>
          <a:p>
            <a:pPr algn="dist" eaLnBrk="1" hangingPunct="1">
              <a:lnSpc>
                <a:spcPts val="1680"/>
              </a:lnSpc>
              <a:spcBef>
                <a:spcPct val="50000"/>
              </a:spcBef>
              <a:defRPr/>
            </a:pPr>
            <a:r>
              <a:rPr lang="en-US" altLang="ja-JP" sz="1400" dirty="0">
                <a:latin typeface="Meiryo UI" panose="020B0604030504040204" pitchFamily="50" charset="-128"/>
                <a:ea typeface="Meiryo UI" panose="020B0604030504040204" pitchFamily="50" charset="-128"/>
              </a:rPr>
              <a:t>5.CO</a:t>
            </a:r>
            <a:r>
              <a:rPr lang="en-US" altLang="ja-JP" sz="1400" baseline="-25000" dirty="0">
                <a:latin typeface="Meiryo UI" panose="020B0604030504040204" pitchFamily="50" charset="-128"/>
                <a:ea typeface="Meiryo UI" panose="020B0604030504040204" pitchFamily="50" charset="-128"/>
              </a:rPr>
              <a:t>2</a:t>
            </a:r>
            <a:r>
              <a:rPr lang="ja-JP" altLang="en-US" sz="1400" dirty="0">
                <a:latin typeface="Meiryo UI" panose="020B0604030504040204" pitchFamily="50" charset="-128"/>
                <a:ea typeface="Meiryo UI" panose="020B0604030504040204" pitchFamily="50" charset="-128"/>
              </a:rPr>
              <a:t>削減効果</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4">
            <a:extLst>
              <a:ext uri="{FF2B5EF4-FFF2-40B4-BE49-F238E27FC236}">
                <a16:creationId xmlns:a16="http://schemas.microsoft.com/office/drawing/2014/main" id="{CA758F66-C912-A2A7-A33B-1EB774754AA7}"/>
              </a:ext>
            </a:extLst>
          </p:cNvPr>
          <p:cNvSpPr>
            <a:spLocks noChangeArrowheads="1"/>
          </p:cNvSpPr>
          <p:nvPr/>
        </p:nvSpPr>
        <p:spPr bwMode="auto">
          <a:xfrm>
            <a:off x="0" y="43934"/>
            <a:ext cx="2539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indent="68263">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endParaRPr lang="ja-JP" altLang="ja-JP" sz="1800">
              <a:solidFill>
                <a:srgbClr val="000000"/>
              </a:solidFill>
              <a:latin typeface="Meiryo UI" panose="020B0604030504040204" pitchFamily="50" charset="-128"/>
              <a:ea typeface="Meiryo UI" panose="020B0604030504040204" pitchFamily="50" charset="-128"/>
            </a:endParaRPr>
          </a:p>
        </p:txBody>
      </p:sp>
      <p:sp>
        <p:nvSpPr>
          <p:cNvPr id="29699" name="Rectangle 17">
            <a:extLst>
              <a:ext uri="{FF2B5EF4-FFF2-40B4-BE49-F238E27FC236}">
                <a16:creationId xmlns:a16="http://schemas.microsoft.com/office/drawing/2014/main" id="{8F32564A-F87E-7D6B-2113-99F58FB07B7F}"/>
              </a:ext>
            </a:extLst>
          </p:cNvPr>
          <p:cNvSpPr>
            <a:spLocks noChangeArrowheads="1"/>
          </p:cNvSpPr>
          <p:nvPr/>
        </p:nvSpPr>
        <p:spPr bwMode="auto">
          <a:xfrm>
            <a:off x="68263" y="87868"/>
            <a:ext cx="253916"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indent="68263">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br>
              <a:rPr lang="ja-JP" altLang="ja-JP" sz="600">
                <a:solidFill>
                  <a:srgbClr val="000000"/>
                </a:solidFill>
                <a:latin typeface="Meiryo UI" panose="020B0604030504040204" pitchFamily="50" charset="-128"/>
                <a:ea typeface="Meiryo UI" panose="020B0604030504040204" pitchFamily="50" charset="-128"/>
              </a:rPr>
            </a:br>
            <a:endParaRPr lang="ja-JP" altLang="ja-JP" sz="1800">
              <a:solidFill>
                <a:srgbClr val="000000"/>
              </a:solidFill>
              <a:latin typeface="Meiryo UI" panose="020B0604030504040204" pitchFamily="50" charset="-128"/>
              <a:ea typeface="Meiryo UI" panose="020B0604030504040204" pitchFamily="50" charset="-128"/>
            </a:endParaRPr>
          </a:p>
          <a:p>
            <a:pPr>
              <a:spcBef>
                <a:spcPct val="0"/>
              </a:spcBef>
              <a:buFontTx/>
              <a:buNone/>
            </a:pPr>
            <a:endParaRPr lang="ja-JP" altLang="ja-JP" sz="1800">
              <a:solidFill>
                <a:srgbClr val="000000"/>
              </a:solidFill>
              <a:latin typeface="Meiryo UI" panose="020B0604030504040204" pitchFamily="50" charset="-128"/>
              <a:ea typeface="Meiryo UI" panose="020B0604030504040204" pitchFamily="50" charset="-128"/>
            </a:endParaRPr>
          </a:p>
        </p:txBody>
      </p:sp>
      <p:sp>
        <p:nvSpPr>
          <p:cNvPr id="29700" name="Rectangle 20">
            <a:extLst>
              <a:ext uri="{FF2B5EF4-FFF2-40B4-BE49-F238E27FC236}">
                <a16:creationId xmlns:a16="http://schemas.microsoft.com/office/drawing/2014/main" id="{7895E947-1D2E-337D-9AA5-D749B0A81205}"/>
              </a:ext>
            </a:extLst>
          </p:cNvPr>
          <p:cNvSpPr>
            <a:spLocks noChangeArrowheads="1"/>
          </p:cNvSpPr>
          <p:nvPr/>
        </p:nvSpPr>
        <p:spPr bwMode="auto">
          <a:xfrm>
            <a:off x="68263" y="2725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000000"/>
              </a:solidFill>
              <a:latin typeface="Meiryo UI" panose="020B0604030504040204" pitchFamily="50" charset="-128"/>
              <a:ea typeface="Meiryo UI" panose="020B0604030504040204" pitchFamily="50" charset="-128"/>
            </a:endParaRPr>
          </a:p>
        </p:txBody>
      </p:sp>
      <p:sp>
        <p:nvSpPr>
          <p:cNvPr id="29701" name="AutoShape 58">
            <a:extLst>
              <a:ext uri="{FF2B5EF4-FFF2-40B4-BE49-F238E27FC236}">
                <a16:creationId xmlns:a16="http://schemas.microsoft.com/office/drawing/2014/main" id="{9BA7C6BF-256C-6E14-AB93-83AF16C08071}"/>
              </a:ext>
            </a:extLst>
          </p:cNvPr>
          <p:cNvSpPr>
            <a:spLocks noChangeArrowheads="1"/>
          </p:cNvSpPr>
          <p:nvPr/>
        </p:nvSpPr>
        <p:spPr bwMode="auto">
          <a:xfrm>
            <a:off x="120650" y="188913"/>
            <a:ext cx="9913938" cy="6788150"/>
          </a:xfrm>
          <a:prstGeom prst="roundRect">
            <a:avLst>
              <a:gd name="adj" fmla="val 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Meiryo UI" panose="020B0604030504040204" pitchFamily="50" charset="-128"/>
              <a:ea typeface="Meiryo UI" panose="020B0604030504040204" pitchFamily="50" charset="-128"/>
            </a:endParaRPr>
          </a:p>
        </p:txBody>
      </p:sp>
      <p:sp>
        <p:nvSpPr>
          <p:cNvPr id="10" name="Text Box 25">
            <a:extLst>
              <a:ext uri="{FF2B5EF4-FFF2-40B4-BE49-F238E27FC236}">
                <a16:creationId xmlns:a16="http://schemas.microsoft.com/office/drawing/2014/main" id="{D4F2B6E9-1CFF-121C-577C-C8CA4BB19D56}"/>
              </a:ext>
            </a:extLst>
          </p:cNvPr>
          <p:cNvSpPr txBox="1">
            <a:spLocks noChangeArrowheads="1"/>
          </p:cNvSpPr>
          <p:nvPr/>
        </p:nvSpPr>
        <p:spPr bwMode="auto">
          <a:xfrm>
            <a:off x="120650" y="180552"/>
            <a:ext cx="2124075" cy="299298"/>
          </a:xfrm>
          <a:prstGeom prst="roundRect">
            <a:avLst>
              <a:gd name="adj" fmla="val 0"/>
            </a:avLst>
          </a:prstGeom>
          <a:solidFill>
            <a:schemeClr val="bg1">
              <a:lumMod val="95000"/>
            </a:schemeClr>
          </a:solidFill>
          <a:ln>
            <a:solidFill>
              <a:schemeClr val="tx1"/>
            </a:solidFill>
          </a:ln>
        </p:spPr>
        <p:txBody>
          <a:bodyPr lIns="99173" tIns="49586" rIns="99173" bIns="49586" anchor="ctr" anchorCtr="1">
            <a:spAutoFit/>
          </a:bodyPr>
          <a:lstStyle>
            <a:lvl1pPr defTabSz="992188">
              <a:defRPr kumimoji="1" sz="3500">
                <a:solidFill>
                  <a:schemeClr val="tx1"/>
                </a:solidFill>
                <a:latin typeface="Arial" charset="0"/>
                <a:ea typeface="ＭＳ Ｐゴシック" pitchFamily="50" charset="-128"/>
              </a:defRPr>
            </a:lvl1pPr>
            <a:lvl2pPr marL="742950" indent="-285750" defTabSz="992188">
              <a:defRPr kumimoji="1" sz="3100">
                <a:solidFill>
                  <a:schemeClr val="tx1"/>
                </a:solidFill>
                <a:latin typeface="Arial" charset="0"/>
                <a:ea typeface="ＭＳ Ｐゴシック" pitchFamily="50" charset="-128"/>
              </a:defRPr>
            </a:lvl2pPr>
            <a:lvl3pPr marL="1143000" indent="-228600" defTabSz="992188">
              <a:defRPr kumimoji="1" sz="2600">
                <a:solidFill>
                  <a:schemeClr val="tx1"/>
                </a:solidFill>
                <a:latin typeface="Arial" charset="0"/>
                <a:ea typeface="ＭＳ Ｐゴシック" pitchFamily="50" charset="-128"/>
              </a:defRPr>
            </a:lvl3pPr>
            <a:lvl4pPr marL="1600200" indent="-228600" defTabSz="992188">
              <a:defRPr kumimoji="1" sz="2200">
                <a:solidFill>
                  <a:schemeClr val="tx1"/>
                </a:solidFill>
                <a:latin typeface="Arial" charset="0"/>
                <a:ea typeface="ＭＳ Ｐゴシック" pitchFamily="50" charset="-128"/>
              </a:defRPr>
            </a:lvl4pPr>
            <a:lvl5pPr marL="2057400" indent="-228600" defTabSz="992188">
              <a:defRPr kumimoji="1" sz="2200">
                <a:solidFill>
                  <a:schemeClr val="tx1"/>
                </a:solidFill>
                <a:latin typeface="Arial" charset="0"/>
                <a:ea typeface="ＭＳ Ｐゴシック" pitchFamily="50" charset="-128"/>
              </a:defRPr>
            </a:lvl5pPr>
            <a:lvl6pPr marL="2514600" indent="-228600" defTabSz="992188" eaLnBrk="0" hangingPunct="0">
              <a:defRPr kumimoji="1" sz="2200">
                <a:solidFill>
                  <a:schemeClr val="tx1"/>
                </a:solidFill>
                <a:latin typeface="Arial" charset="0"/>
                <a:ea typeface="ＭＳ Ｐゴシック" pitchFamily="50" charset="-128"/>
              </a:defRPr>
            </a:lvl6pPr>
            <a:lvl7pPr marL="2971800" indent="-228600" defTabSz="992188" eaLnBrk="0" hangingPunct="0">
              <a:defRPr kumimoji="1" sz="2200">
                <a:solidFill>
                  <a:schemeClr val="tx1"/>
                </a:solidFill>
                <a:latin typeface="Arial" charset="0"/>
                <a:ea typeface="ＭＳ Ｐゴシック" pitchFamily="50" charset="-128"/>
              </a:defRPr>
            </a:lvl7pPr>
            <a:lvl8pPr marL="3429000" indent="-228600" defTabSz="992188" eaLnBrk="0" hangingPunct="0">
              <a:defRPr kumimoji="1" sz="2200">
                <a:solidFill>
                  <a:schemeClr val="tx1"/>
                </a:solidFill>
                <a:latin typeface="Arial" charset="0"/>
                <a:ea typeface="ＭＳ Ｐゴシック" pitchFamily="50" charset="-128"/>
              </a:defRPr>
            </a:lvl8pPr>
            <a:lvl9pPr marL="3886200" indent="-228600" defTabSz="992188" eaLnBrk="0" hangingPunct="0">
              <a:defRPr kumimoji="1" sz="2200">
                <a:solidFill>
                  <a:schemeClr val="tx1"/>
                </a:solidFill>
                <a:latin typeface="Arial" charset="0"/>
                <a:ea typeface="ＭＳ Ｐゴシック" pitchFamily="50" charset="-128"/>
              </a:defRPr>
            </a:lvl9pPr>
          </a:lstStyle>
          <a:p>
            <a:pPr algn="dist" eaLnBrk="1" hangingPunct="1">
              <a:lnSpc>
                <a:spcPts val="1680"/>
              </a:lnSpc>
              <a:spcBef>
                <a:spcPct val="50000"/>
              </a:spcBef>
              <a:defRPr/>
            </a:pPr>
            <a:r>
              <a:rPr lang="en-US" altLang="ja-JP" sz="1400" dirty="0">
                <a:latin typeface="Meiryo UI" panose="020B0604030504040204" pitchFamily="50" charset="-128"/>
                <a:ea typeface="Meiryo UI" panose="020B0604030504040204" pitchFamily="50" charset="-128"/>
              </a:rPr>
              <a:t>6. </a:t>
            </a:r>
            <a:r>
              <a:rPr lang="ja-JP" altLang="en-US" sz="1400" dirty="0">
                <a:latin typeface="Meiryo UI" panose="020B0604030504040204" pitchFamily="50" charset="-128"/>
                <a:ea typeface="Meiryo UI" panose="020B0604030504040204" pitchFamily="50" charset="-128"/>
              </a:rPr>
              <a:t>社会実装の見込み</a:t>
            </a:r>
          </a:p>
        </p:txBody>
      </p:sp>
      <p:sp>
        <p:nvSpPr>
          <p:cNvPr id="29703" name="テキスト ボックス 18">
            <a:extLst>
              <a:ext uri="{FF2B5EF4-FFF2-40B4-BE49-F238E27FC236}">
                <a16:creationId xmlns:a16="http://schemas.microsoft.com/office/drawing/2014/main" id="{1FE1733A-73D9-6825-014A-5EEB751AE1FD}"/>
              </a:ext>
            </a:extLst>
          </p:cNvPr>
          <p:cNvSpPr txBox="1">
            <a:spLocks noChangeArrowheads="1"/>
          </p:cNvSpPr>
          <p:nvPr/>
        </p:nvSpPr>
        <p:spPr bwMode="auto">
          <a:xfrm>
            <a:off x="227013" y="565207"/>
            <a:ext cx="397668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①　想定される用途、製品、販売先</a:t>
            </a:r>
          </a:p>
        </p:txBody>
      </p:sp>
      <p:sp>
        <p:nvSpPr>
          <p:cNvPr id="29704" name="テキスト ボックス 18">
            <a:extLst>
              <a:ext uri="{FF2B5EF4-FFF2-40B4-BE49-F238E27FC236}">
                <a16:creationId xmlns:a16="http://schemas.microsoft.com/office/drawing/2014/main" id="{64E0E844-D041-1D4D-D629-200B592C894B}"/>
              </a:ext>
            </a:extLst>
          </p:cNvPr>
          <p:cNvSpPr txBox="1">
            <a:spLocks noChangeArrowheads="1"/>
          </p:cNvSpPr>
          <p:nvPr/>
        </p:nvSpPr>
        <p:spPr bwMode="auto">
          <a:xfrm>
            <a:off x="398406" y="1790011"/>
            <a:ext cx="540930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dirty="0">
                <a:solidFill>
                  <a:srgbClr val="FF0000"/>
                </a:solidFill>
                <a:latin typeface="Meiryo UI" panose="020B0604030504040204" pitchFamily="50" charset="-128"/>
                <a:ea typeface="Meiryo UI" panose="020B0604030504040204" pitchFamily="50" charset="-128"/>
              </a:rPr>
              <a:t>今回の実証内容を活用する用途・製品と販売先（想定）を具体的に記載ください。</a:t>
            </a:r>
          </a:p>
        </p:txBody>
      </p:sp>
      <p:sp>
        <p:nvSpPr>
          <p:cNvPr id="29705" name="スライド番号プレースホルダー 1">
            <a:extLst>
              <a:ext uri="{FF2B5EF4-FFF2-40B4-BE49-F238E27FC236}">
                <a16:creationId xmlns:a16="http://schemas.microsoft.com/office/drawing/2014/main" id="{64D100B4-D536-B159-C8A6-2FA9CAB5FA27}"/>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89D3BA9A-CE94-40E6-991A-0D9D5F7D5D55}" type="slidenum">
              <a:rPr lang="en-US" altLang="ja-JP" smtClean="0">
                <a:latin typeface="Meiryo UI" panose="020B0604030504040204" pitchFamily="50" charset="-128"/>
                <a:ea typeface="Meiryo UI" panose="020B0604030504040204" pitchFamily="50" charset="-128"/>
              </a:rPr>
              <a:pPr/>
              <a:t>11</a:t>
            </a:fld>
            <a:endParaRPr lang="en-US" altLang="ja-JP">
              <a:latin typeface="Meiryo UI" panose="020B0604030504040204" pitchFamily="50" charset="-128"/>
              <a:ea typeface="Meiryo UI" panose="020B0604030504040204" pitchFamily="50" charset="-128"/>
            </a:endParaRPr>
          </a:p>
        </p:txBody>
      </p:sp>
      <p:sp>
        <p:nvSpPr>
          <p:cNvPr id="29706" name="テキスト ボックス 18">
            <a:extLst>
              <a:ext uri="{FF2B5EF4-FFF2-40B4-BE49-F238E27FC236}">
                <a16:creationId xmlns:a16="http://schemas.microsoft.com/office/drawing/2014/main" id="{785FDED9-7DFD-F868-8DD5-43E5499C4968}"/>
              </a:ext>
            </a:extLst>
          </p:cNvPr>
          <p:cNvSpPr txBox="1">
            <a:spLocks noChangeArrowheads="1"/>
          </p:cNvSpPr>
          <p:nvPr/>
        </p:nvSpPr>
        <p:spPr bwMode="auto">
          <a:xfrm>
            <a:off x="227013" y="2132341"/>
            <a:ext cx="946308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②　本事業（応募事業者）における製品の市場規模と本事業における代替素材の調達可能量、調達ルート</a:t>
            </a:r>
          </a:p>
        </p:txBody>
      </p:sp>
      <p:sp>
        <p:nvSpPr>
          <p:cNvPr id="29707" name="テキスト ボックス 18">
            <a:extLst>
              <a:ext uri="{FF2B5EF4-FFF2-40B4-BE49-F238E27FC236}">
                <a16:creationId xmlns:a16="http://schemas.microsoft.com/office/drawing/2014/main" id="{60A808CA-BE65-C60C-8FF2-CD1A73829756}"/>
              </a:ext>
            </a:extLst>
          </p:cNvPr>
          <p:cNvSpPr txBox="1">
            <a:spLocks noChangeArrowheads="1"/>
          </p:cNvSpPr>
          <p:nvPr/>
        </p:nvSpPr>
        <p:spPr bwMode="auto">
          <a:xfrm>
            <a:off x="384841" y="4472448"/>
            <a:ext cx="900390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dirty="0">
                <a:solidFill>
                  <a:srgbClr val="FF0000"/>
                </a:solidFill>
                <a:latin typeface="Meiryo UI" panose="020B0604030504040204" pitchFamily="50" charset="-128"/>
                <a:ea typeface="Meiryo UI" panose="020B0604030504040204" pitchFamily="50" charset="-128"/>
              </a:rPr>
              <a:t>①の製品の市場規模とその根拠（供給・販売先）、</a:t>
            </a:r>
            <a:r>
              <a:rPr lang="ja-JP" altLang="en-US" sz="1200" b="1" u="sng" dirty="0">
                <a:solidFill>
                  <a:srgbClr val="FF0000"/>
                </a:solidFill>
                <a:latin typeface="Meiryo UI" panose="020B0604030504040204" pitchFamily="50" charset="-128"/>
                <a:ea typeface="Meiryo UI" panose="020B0604030504040204" pitchFamily="50" charset="-128"/>
              </a:rPr>
              <a:t>応募事業者における</a:t>
            </a:r>
            <a:r>
              <a:rPr lang="ja-JP" altLang="en-US" sz="1200" dirty="0">
                <a:solidFill>
                  <a:srgbClr val="FF0000"/>
                </a:solidFill>
                <a:latin typeface="Meiryo UI" panose="020B0604030504040204" pitchFamily="50" charset="-128"/>
                <a:ea typeface="Meiryo UI" panose="020B0604030504040204" pitchFamily="50" charset="-128"/>
              </a:rPr>
              <a:t>代替素材の調達可能量と調達ルート（見込み）について記載ください。</a:t>
            </a:r>
            <a:endParaRPr lang="en-US" altLang="ja-JP" sz="1200" dirty="0">
              <a:solidFill>
                <a:srgbClr val="FF0000"/>
              </a:solidFill>
              <a:latin typeface="Meiryo UI" panose="020B0604030504040204" pitchFamily="50" charset="-128"/>
              <a:ea typeface="Meiryo UI" panose="020B0604030504040204" pitchFamily="50" charset="-128"/>
            </a:endParaRPr>
          </a:p>
        </p:txBody>
      </p:sp>
      <p:graphicFrame>
        <p:nvGraphicFramePr>
          <p:cNvPr id="14" name="表 13">
            <a:extLst>
              <a:ext uri="{FF2B5EF4-FFF2-40B4-BE49-F238E27FC236}">
                <a16:creationId xmlns:a16="http://schemas.microsoft.com/office/drawing/2014/main" id="{A021326F-B601-1F55-52A5-5A60AA15F74F}"/>
              </a:ext>
            </a:extLst>
          </p:cNvPr>
          <p:cNvGraphicFramePr>
            <a:graphicFrameLocks noGrp="1"/>
          </p:cNvGraphicFramePr>
          <p:nvPr>
            <p:extLst>
              <p:ext uri="{D42A27DB-BD31-4B8C-83A1-F6EECF244321}">
                <p14:modId xmlns:p14="http://schemas.microsoft.com/office/powerpoint/2010/main" val="1034479702"/>
              </p:ext>
            </p:extLst>
          </p:nvPr>
        </p:nvGraphicFramePr>
        <p:xfrm>
          <a:off x="458788" y="2437114"/>
          <a:ext cx="9237663" cy="2084387"/>
        </p:xfrm>
        <a:graphic>
          <a:graphicData uri="http://schemas.openxmlformats.org/drawingml/2006/table">
            <a:tbl>
              <a:tblPr firstRow="1" bandRow="1">
                <a:tableStyleId>{5C22544A-7EE6-4342-B048-85BDC9FD1C3A}</a:tableStyleId>
              </a:tblPr>
              <a:tblGrid>
                <a:gridCol w="1620312">
                  <a:extLst>
                    <a:ext uri="{9D8B030D-6E8A-4147-A177-3AD203B41FA5}">
                      <a16:colId xmlns:a16="http://schemas.microsoft.com/office/drawing/2014/main" val="20000"/>
                    </a:ext>
                  </a:extLst>
                </a:gridCol>
                <a:gridCol w="2715631">
                  <a:extLst>
                    <a:ext uri="{9D8B030D-6E8A-4147-A177-3AD203B41FA5}">
                      <a16:colId xmlns:a16="http://schemas.microsoft.com/office/drawing/2014/main" val="20001"/>
                    </a:ext>
                  </a:extLst>
                </a:gridCol>
                <a:gridCol w="2565521">
                  <a:extLst>
                    <a:ext uri="{9D8B030D-6E8A-4147-A177-3AD203B41FA5}">
                      <a16:colId xmlns:a16="http://schemas.microsoft.com/office/drawing/2014/main" val="20002"/>
                    </a:ext>
                  </a:extLst>
                </a:gridCol>
                <a:gridCol w="2336199">
                  <a:extLst>
                    <a:ext uri="{9D8B030D-6E8A-4147-A177-3AD203B41FA5}">
                      <a16:colId xmlns:a16="http://schemas.microsoft.com/office/drawing/2014/main" val="20003"/>
                    </a:ext>
                  </a:extLst>
                </a:gridCol>
              </a:tblGrid>
              <a:tr h="316088">
                <a:tc>
                  <a:txBody>
                    <a:bodyPr/>
                    <a:lstStyle/>
                    <a:p>
                      <a:pPr algn="ct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実証終了時（　　　年）</a:t>
                      </a: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a:txBody>
                    <a:bodyPr/>
                    <a:lstStyle/>
                    <a:p>
                      <a:pPr algn="ctr"/>
                      <a:r>
                        <a:rPr kumimoji="1" lang="en-US" altLang="ja-JP" sz="1400" b="0" dirty="0">
                          <a:solidFill>
                            <a:schemeClr val="tx1"/>
                          </a:solidFill>
                          <a:latin typeface="Meiryo UI" panose="020B0604030504040204" pitchFamily="50" charset="-128"/>
                          <a:ea typeface="Meiryo UI" panose="020B0604030504040204" pitchFamily="50" charset="-128"/>
                        </a:rPr>
                        <a:t>2027</a:t>
                      </a:r>
                      <a:r>
                        <a:rPr kumimoji="1" lang="ja-JP" altLang="en-US" sz="1400" b="0" dirty="0">
                          <a:solidFill>
                            <a:schemeClr val="tx1"/>
                          </a:solidFill>
                          <a:latin typeface="Meiryo UI" panose="020B0604030504040204" pitchFamily="50" charset="-128"/>
                          <a:ea typeface="Meiryo UI" panose="020B0604030504040204" pitchFamily="50" charset="-128"/>
                        </a:rPr>
                        <a:t>年</a:t>
                      </a: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a:txBody>
                    <a:bodyPr/>
                    <a:lstStyle/>
                    <a:p>
                      <a:pPr algn="ctr"/>
                      <a:r>
                        <a:rPr kumimoji="1" lang="en-US" altLang="ja-JP" sz="1400" b="0" dirty="0">
                          <a:solidFill>
                            <a:schemeClr val="tx1"/>
                          </a:solidFill>
                          <a:latin typeface="Meiryo UI" panose="020B0604030504040204" pitchFamily="50" charset="-128"/>
                          <a:ea typeface="Meiryo UI" panose="020B0604030504040204" pitchFamily="50" charset="-128"/>
                        </a:rPr>
                        <a:t>2030</a:t>
                      </a:r>
                      <a:r>
                        <a:rPr kumimoji="1" lang="ja-JP" altLang="en-US" sz="1400" b="0" dirty="0">
                          <a:solidFill>
                            <a:schemeClr val="tx1"/>
                          </a:solidFill>
                          <a:latin typeface="Meiryo UI" panose="020B0604030504040204" pitchFamily="50" charset="-128"/>
                          <a:ea typeface="Meiryo UI" panose="020B0604030504040204" pitchFamily="50" charset="-128"/>
                        </a:rPr>
                        <a:t>年</a:t>
                      </a: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extLst>
                  <a:ext uri="{0D108BD9-81ED-4DB2-BD59-A6C34878D82A}">
                    <a16:rowId xmlns:a16="http://schemas.microsoft.com/office/drawing/2014/main" val="10000"/>
                  </a:ext>
                </a:extLst>
              </a:tr>
              <a:tr h="731609">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製品の市場規模（</a:t>
                      </a:r>
                      <a:r>
                        <a:rPr kumimoji="1" lang="en-US" altLang="ja-JP" sz="1400" b="0" dirty="0">
                          <a:solidFill>
                            <a:schemeClr val="tx1"/>
                          </a:solidFill>
                          <a:latin typeface="Meiryo UI" panose="020B0604030504040204" pitchFamily="50" charset="-128"/>
                          <a:ea typeface="Meiryo UI" panose="020B0604030504040204" pitchFamily="50" charset="-128"/>
                        </a:rPr>
                        <a:t>t/</a:t>
                      </a:r>
                      <a:r>
                        <a:rPr kumimoji="1" lang="ja-JP" altLang="en-US" sz="1400" b="0" dirty="0">
                          <a:solidFill>
                            <a:schemeClr val="tx1"/>
                          </a:solidFill>
                          <a:latin typeface="Meiryo UI" panose="020B0604030504040204" pitchFamily="50" charset="-128"/>
                          <a:ea typeface="Meiryo UI" panose="020B0604030504040204" pitchFamily="50" charset="-128"/>
                        </a:rPr>
                        <a:t>年）とその根拠（供給・販売先）</a:t>
                      </a: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518345">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代替素材調達</a:t>
                      </a:r>
                      <a:endParaRPr kumimoji="1" lang="en-US" altLang="ja-JP" sz="1400" b="0" dirty="0">
                        <a:solidFill>
                          <a:schemeClr val="tx1"/>
                        </a:solidFill>
                        <a:latin typeface="Meiryo UI" panose="020B0604030504040204" pitchFamily="50" charset="-128"/>
                        <a:ea typeface="Meiryo UI" panose="020B0604030504040204" pitchFamily="50" charset="-128"/>
                      </a:endParaRPr>
                    </a:p>
                    <a:p>
                      <a:pPr algn="ctr"/>
                      <a:r>
                        <a:rPr kumimoji="1" lang="ja-JP" altLang="en-US" sz="1400" b="0" dirty="0">
                          <a:solidFill>
                            <a:schemeClr val="tx1"/>
                          </a:solidFill>
                          <a:latin typeface="Meiryo UI" panose="020B0604030504040204" pitchFamily="50" charset="-128"/>
                          <a:ea typeface="Meiryo UI" panose="020B0604030504040204" pitchFamily="50" charset="-128"/>
                        </a:rPr>
                        <a:t>可能量（</a:t>
                      </a:r>
                      <a:r>
                        <a:rPr kumimoji="1" lang="en-US" altLang="ja-JP" sz="1400" b="0" dirty="0">
                          <a:solidFill>
                            <a:schemeClr val="tx1"/>
                          </a:solidFill>
                          <a:latin typeface="Meiryo UI" panose="020B0604030504040204" pitchFamily="50" charset="-128"/>
                          <a:ea typeface="Meiryo UI" panose="020B0604030504040204" pitchFamily="50" charset="-128"/>
                        </a:rPr>
                        <a:t>t/</a:t>
                      </a:r>
                      <a:r>
                        <a:rPr kumimoji="1" lang="ja-JP" altLang="en-US" sz="1400" b="0" dirty="0">
                          <a:solidFill>
                            <a:schemeClr val="tx1"/>
                          </a:solidFill>
                          <a:latin typeface="Meiryo UI" panose="020B0604030504040204" pitchFamily="50" charset="-128"/>
                          <a:ea typeface="Meiryo UI" panose="020B0604030504040204" pitchFamily="50" charset="-128"/>
                        </a:rPr>
                        <a:t>年）</a:t>
                      </a: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518345">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代替素材</a:t>
                      </a:r>
                      <a:endParaRPr kumimoji="1" lang="en-US" altLang="ja-JP" sz="1400" b="0" dirty="0">
                        <a:solidFill>
                          <a:schemeClr val="tx1"/>
                        </a:solidFill>
                        <a:latin typeface="Meiryo UI" panose="020B0604030504040204" pitchFamily="50" charset="-128"/>
                        <a:ea typeface="Meiryo UI" panose="020B0604030504040204" pitchFamily="50" charset="-128"/>
                      </a:endParaRPr>
                    </a:p>
                    <a:p>
                      <a:pPr algn="ctr"/>
                      <a:r>
                        <a:rPr kumimoji="1" lang="ja-JP" altLang="en-US" sz="1400" b="0" dirty="0">
                          <a:solidFill>
                            <a:schemeClr val="tx1"/>
                          </a:solidFill>
                          <a:latin typeface="Meiryo UI" panose="020B0604030504040204" pitchFamily="50" charset="-128"/>
                          <a:ea typeface="Meiryo UI" panose="020B0604030504040204" pitchFamily="50" charset="-128"/>
                        </a:rPr>
                        <a:t>調達ルート</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bl>
          </a:graphicData>
        </a:graphic>
      </p:graphicFrame>
      <p:sp>
        <p:nvSpPr>
          <p:cNvPr id="29735" name="テキスト ボックス 18">
            <a:extLst>
              <a:ext uri="{FF2B5EF4-FFF2-40B4-BE49-F238E27FC236}">
                <a16:creationId xmlns:a16="http://schemas.microsoft.com/office/drawing/2014/main" id="{280EE5F9-D53F-A44C-7BCA-D5B43225807E}"/>
              </a:ext>
            </a:extLst>
          </p:cNvPr>
          <p:cNvSpPr txBox="1">
            <a:spLocks noChangeArrowheads="1"/>
          </p:cNvSpPr>
          <p:nvPr/>
        </p:nvSpPr>
        <p:spPr bwMode="auto">
          <a:xfrm>
            <a:off x="227013" y="4856338"/>
            <a:ext cx="62738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③　現状の価格（代替対象素材と代替素材の比較）と事業化に向けた目標価格</a:t>
            </a:r>
          </a:p>
        </p:txBody>
      </p:sp>
      <p:sp>
        <p:nvSpPr>
          <p:cNvPr id="29736" name="テキスト ボックス 18">
            <a:extLst>
              <a:ext uri="{FF2B5EF4-FFF2-40B4-BE49-F238E27FC236}">
                <a16:creationId xmlns:a16="http://schemas.microsoft.com/office/drawing/2014/main" id="{37B01AA3-3722-B793-53A0-0EBD0A294210}"/>
              </a:ext>
            </a:extLst>
          </p:cNvPr>
          <p:cNvSpPr txBox="1">
            <a:spLocks noChangeArrowheads="1"/>
          </p:cNvSpPr>
          <p:nvPr/>
        </p:nvSpPr>
        <p:spPr bwMode="auto">
          <a:xfrm>
            <a:off x="384841" y="6592523"/>
            <a:ext cx="902170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dirty="0">
                <a:solidFill>
                  <a:srgbClr val="FF0000"/>
                </a:solidFill>
                <a:latin typeface="Meiryo UI" panose="020B0604030504040204" pitchFamily="50" charset="-128"/>
                <a:ea typeface="Meiryo UI" panose="020B0604030504040204" pitchFamily="50" charset="-128"/>
              </a:rPr>
              <a:t>代替対象素材と代替素材の現状の価格、代替素材の価格低減目標を示すとともに、目標を達成するためにどのように取り組むか、記載してください。</a:t>
            </a:r>
          </a:p>
        </p:txBody>
      </p:sp>
      <p:graphicFrame>
        <p:nvGraphicFramePr>
          <p:cNvPr id="17" name="表 16">
            <a:extLst>
              <a:ext uri="{FF2B5EF4-FFF2-40B4-BE49-F238E27FC236}">
                <a16:creationId xmlns:a16="http://schemas.microsoft.com/office/drawing/2014/main" id="{7568F378-D217-F9A8-B362-F5BFA608306B}"/>
              </a:ext>
            </a:extLst>
          </p:cNvPr>
          <p:cNvGraphicFramePr>
            <a:graphicFrameLocks noGrp="1"/>
          </p:cNvGraphicFramePr>
          <p:nvPr>
            <p:extLst>
              <p:ext uri="{D42A27DB-BD31-4B8C-83A1-F6EECF244321}">
                <p14:modId xmlns:p14="http://schemas.microsoft.com/office/powerpoint/2010/main" val="1176492062"/>
              </p:ext>
            </p:extLst>
          </p:nvPr>
        </p:nvGraphicFramePr>
        <p:xfrm>
          <a:off x="458788" y="884275"/>
          <a:ext cx="9237662" cy="952500"/>
        </p:xfrm>
        <a:graphic>
          <a:graphicData uri="http://schemas.openxmlformats.org/drawingml/2006/table">
            <a:tbl>
              <a:tblPr firstRow="1" bandRow="1">
                <a:tableStyleId>{5C22544A-7EE6-4342-B048-85BDC9FD1C3A}</a:tableStyleId>
              </a:tblPr>
              <a:tblGrid>
                <a:gridCol w="3452051">
                  <a:extLst>
                    <a:ext uri="{9D8B030D-6E8A-4147-A177-3AD203B41FA5}">
                      <a16:colId xmlns:a16="http://schemas.microsoft.com/office/drawing/2014/main" val="20000"/>
                    </a:ext>
                  </a:extLst>
                </a:gridCol>
                <a:gridCol w="5785611">
                  <a:extLst>
                    <a:ext uri="{9D8B030D-6E8A-4147-A177-3AD203B41FA5}">
                      <a16:colId xmlns:a16="http://schemas.microsoft.com/office/drawing/2014/main" val="20001"/>
                    </a:ext>
                  </a:extLst>
                </a:gridCol>
              </a:tblGrid>
              <a:tr h="304767">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用途・製品</a:t>
                      </a:r>
                    </a:p>
                  </a:txBody>
                  <a:tcPr marL="91431" marR="91431" marT="45704" marB="4570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販売先（想定）</a:t>
                      </a:r>
                    </a:p>
                  </a:txBody>
                  <a:tcPr marL="91431" marR="91431" marT="45704" marB="4570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extLst>
                  <a:ext uri="{0D108BD9-81ED-4DB2-BD59-A6C34878D82A}">
                    <a16:rowId xmlns:a16="http://schemas.microsoft.com/office/drawing/2014/main" val="10000"/>
                  </a:ext>
                </a:extLst>
              </a:tr>
              <a:tr h="323866">
                <a:tc>
                  <a:txBody>
                    <a:bodyPr/>
                    <a:lstStyle/>
                    <a:p>
                      <a:pPr algn="ct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91431" marR="91431" marT="45704" marB="4570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04" marB="4570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23866">
                <a:tc>
                  <a:txBody>
                    <a:bodyPr/>
                    <a:lstStyle/>
                    <a:p>
                      <a:pPr algn="ct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91431" marR="91431" marT="45704" marB="4570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04" marB="4570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bl>
          </a:graphicData>
        </a:graphic>
      </p:graphicFrame>
      <p:graphicFrame>
        <p:nvGraphicFramePr>
          <p:cNvPr id="18" name="表 17">
            <a:extLst>
              <a:ext uri="{FF2B5EF4-FFF2-40B4-BE49-F238E27FC236}">
                <a16:creationId xmlns:a16="http://schemas.microsoft.com/office/drawing/2014/main" id="{72B16105-D1B6-7AB5-3F39-8F4F77299F3F}"/>
              </a:ext>
            </a:extLst>
          </p:cNvPr>
          <p:cNvGraphicFramePr>
            <a:graphicFrameLocks noGrp="1"/>
          </p:cNvGraphicFramePr>
          <p:nvPr>
            <p:extLst>
              <p:ext uri="{D42A27DB-BD31-4B8C-83A1-F6EECF244321}">
                <p14:modId xmlns:p14="http://schemas.microsoft.com/office/powerpoint/2010/main" val="812995608"/>
              </p:ext>
            </p:extLst>
          </p:nvPr>
        </p:nvGraphicFramePr>
        <p:xfrm>
          <a:off x="458791" y="5180618"/>
          <a:ext cx="9237660" cy="1433511"/>
        </p:xfrm>
        <a:graphic>
          <a:graphicData uri="http://schemas.openxmlformats.org/drawingml/2006/table">
            <a:tbl>
              <a:tblPr firstRow="1" bandRow="1">
                <a:tableStyleId>{5C22544A-7EE6-4342-B048-85BDC9FD1C3A}</a:tableStyleId>
              </a:tblPr>
              <a:tblGrid>
                <a:gridCol w="1539610">
                  <a:extLst>
                    <a:ext uri="{9D8B030D-6E8A-4147-A177-3AD203B41FA5}">
                      <a16:colId xmlns:a16="http://schemas.microsoft.com/office/drawing/2014/main" val="20000"/>
                    </a:ext>
                  </a:extLst>
                </a:gridCol>
                <a:gridCol w="1539610">
                  <a:extLst>
                    <a:ext uri="{9D8B030D-6E8A-4147-A177-3AD203B41FA5}">
                      <a16:colId xmlns:a16="http://schemas.microsoft.com/office/drawing/2014/main" val="20001"/>
                    </a:ext>
                  </a:extLst>
                </a:gridCol>
                <a:gridCol w="1539610">
                  <a:extLst>
                    <a:ext uri="{9D8B030D-6E8A-4147-A177-3AD203B41FA5}">
                      <a16:colId xmlns:a16="http://schemas.microsoft.com/office/drawing/2014/main" val="20002"/>
                    </a:ext>
                  </a:extLst>
                </a:gridCol>
                <a:gridCol w="1539610">
                  <a:extLst>
                    <a:ext uri="{9D8B030D-6E8A-4147-A177-3AD203B41FA5}">
                      <a16:colId xmlns:a16="http://schemas.microsoft.com/office/drawing/2014/main" val="20003"/>
                    </a:ext>
                  </a:extLst>
                </a:gridCol>
                <a:gridCol w="1539610">
                  <a:extLst>
                    <a:ext uri="{9D8B030D-6E8A-4147-A177-3AD203B41FA5}">
                      <a16:colId xmlns:a16="http://schemas.microsoft.com/office/drawing/2014/main" val="20004"/>
                    </a:ext>
                  </a:extLst>
                </a:gridCol>
                <a:gridCol w="1539610">
                  <a:extLst>
                    <a:ext uri="{9D8B030D-6E8A-4147-A177-3AD203B41FA5}">
                      <a16:colId xmlns:a16="http://schemas.microsoft.com/office/drawing/2014/main" val="20005"/>
                    </a:ext>
                  </a:extLst>
                </a:gridCol>
              </a:tblGrid>
              <a:tr h="305003">
                <a:tc gridSpan="2">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代替対象素材（化石由来素材）</a:t>
                      </a: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hMerge="1">
                  <a:txBody>
                    <a:bodyPr/>
                    <a:lstStyle/>
                    <a:p>
                      <a:pPr algn="ctr"/>
                      <a:endParaRPr kumimoji="1" lang="ja-JP" altLang="en-US" sz="1400" b="1" dirty="0">
                        <a:solidFill>
                          <a:schemeClr val="tx1"/>
                        </a:solidFill>
                      </a:endParaRPr>
                    </a:p>
                  </a:txBody>
                  <a:tcPr marL="91431" marR="91431" marT="45723" marB="4572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gridSpan="3">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代替素材</a:t>
                      </a: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hMerge="1">
                  <a:txBody>
                    <a:bodyPr/>
                    <a:lstStyle/>
                    <a:p>
                      <a:pPr algn="ctr"/>
                      <a:r>
                        <a:rPr kumimoji="1" lang="ja-JP" altLang="en-US" sz="1400" dirty="0">
                          <a:solidFill>
                            <a:schemeClr val="tx1"/>
                          </a:solidFill>
                        </a:rPr>
                        <a:t>代替素材</a:t>
                      </a:r>
                    </a:p>
                  </a:txBody>
                  <a:tcPr marL="91431" marR="91431" marT="45723" marB="4572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hMerge="1">
                  <a:txBody>
                    <a:bodyPr/>
                    <a:lstStyle/>
                    <a:p>
                      <a:pPr algn="ctr"/>
                      <a:endParaRPr kumimoji="1" lang="ja-JP" altLang="en-US" sz="1400" dirty="0">
                        <a:solidFill>
                          <a:schemeClr val="tx1"/>
                        </a:solidFill>
                      </a:endParaRPr>
                    </a:p>
                  </a:txBody>
                  <a:tcPr marL="91431" marR="91431" marT="45723" marB="4572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rowSpan="2">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目標達成に向けた取組</a:t>
                      </a: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extLst>
                  <a:ext uri="{0D108BD9-81ED-4DB2-BD59-A6C34878D82A}">
                    <a16:rowId xmlns:a16="http://schemas.microsoft.com/office/drawing/2014/main" val="10000"/>
                  </a:ext>
                </a:extLst>
              </a:tr>
              <a:tr h="518502">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名称</a:t>
                      </a: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価格（円</a:t>
                      </a:r>
                      <a:r>
                        <a:rPr kumimoji="1" lang="en-US" altLang="ja-JP" sz="1400" b="0" dirty="0">
                          <a:solidFill>
                            <a:schemeClr val="tx1"/>
                          </a:solidFill>
                          <a:latin typeface="Meiryo UI" panose="020B0604030504040204" pitchFamily="50" charset="-128"/>
                          <a:ea typeface="Meiryo UI" panose="020B0604030504040204" pitchFamily="50" charset="-128"/>
                        </a:rPr>
                        <a:t>/kg</a:t>
                      </a:r>
                      <a:r>
                        <a:rPr kumimoji="1" lang="ja-JP" altLang="en-US" sz="1400" b="0" dirty="0">
                          <a:solidFill>
                            <a:schemeClr val="tx1"/>
                          </a:solidFill>
                          <a:latin typeface="Meiryo UI" panose="020B0604030504040204" pitchFamily="50" charset="-128"/>
                          <a:ea typeface="Meiryo UI" panose="020B0604030504040204" pitchFamily="50" charset="-128"/>
                        </a:rPr>
                        <a:t>）</a:t>
                      </a: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名称</a:t>
                      </a: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現状の価格</a:t>
                      </a:r>
                      <a:endParaRPr kumimoji="1" lang="en-US" altLang="ja-JP" sz="1400" b="0" dirty="0">
                        <a:solidFill>
                          <a:schemeClr val="tx1"/>
                        </a:solidFill>
                        <a:latin typeface="Meiryo UI" panose="020B0604030504040204" pitchFamily="50" charset="-128"/>
                        <a:ea typeface="Meiryo UI" panose="020B0604030504040204" pitchFamily="50" charset="-128"/>
                      </a:endParaRPr>
                    </a:p>
                    <a:p>
                      <a:pPr algn="ctr"/>
                      <a:r>
                        <a:rPr kumimoji="1" lang="ja-JP" altLang="en-US" sz="1400" b="0" dirty="0">
                          <a:solidFill>
                            <a:schemeClr val="tx1"/>
                          </a:solidFill>
                          <a:latin typeface="Meiryo UI" panose="020B0604030504040204" pitchFamily="50" charset="-128"/>
                          <a:ea typeface="Meiryo UI" panose="020B0604030504040204" pitchFamily="50" charset="-128"/>
                        </a:rPr>
                        <a:t>（円</a:t>
                      </a:r>
                      <a:r>
                        <a:rPr kumimoji="1" lang="en-US" altLang="ja-JP" sz="1400" b="0" dirty="0">
                          <a:solidFill>
                            <a:schemeClr val="tx1"/>
                          </a:solidFill>
                          <a:latin typeface="Meiryo UI" panose="020B0604030504040204" pitchFamily="50" charset="-128"/>
                          <a:ea typeface="Meiryo UI" panose="020B0604030504040204" pitchFamily="50" charset="-128"/>
                        </a:rPr>
                        <a:t>/kg</a:t>
                      </a:r>
                      <a:r>
                        <a:rPr kumimoji="1" lang="ja-JP" altLang="en-US" sz="1400" b="0" dirty="0">
                          <a:solidFill>
                            <a:schemeClr val="tx1"/>
                          </a:solidFill>
                          <a:latin typeface="Meiryo UI" panose="020B0604030504040204" pitchFamily="50" charset="-128"/>
                          <a:ea typeface="Meiryo UI" panose="020B0604030504040204" pitchFamily="50" charset="-128"/>
                        </a:rPr>
                        <a:t>）</a:t>
                      </a: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価格低減目標</a:t>
                      </a:r>
                      <a:endParaRPr kumimoji="1" lang="en-US" altLang="ja-JP" sz="1400" b="0" dirty="0">
                        <a:solidFill>
                          <a:schemeClr val="tx1"/>
                        </a:solidFill>
                        <a:latin typeface="Meiryo UI" panose="020B0604030504040204" pitchFamily="50" charset="-128"/>
                        <a:ea typeface="Meiryo UI" panose="020B0604030504040204" pitchFamily="50" charset="-128"/>
                      </a:endParaRPr>
                    </a:p>
                    <a:p>
                      <a:pPr algn="ctr"/>
                      <a:r>
                        <a:rPr kumimoji="1" lang="ja-JP" altLang="en-US" sz="1400" b="0" dirty="0">
                          <a:solidFill>
                            <a:schemeClr val="tx1"/>
                          </a:solidFill>
                          <a:latin typeface="Meiryo UI" panose="020B0604030504040204" pitchFamily="50" charset="-128"/>
                          <a:ea typeface="Meiryo UI" panose="020B0604030504040204" pitchFamily="50" charset="-128"/>
                        </a:rPr>
                        <a:t>（円</a:t>
                      </a:r>
                      <a:r>
                        <a:rPr kumimoji="1" lang="en-US" altLang="ja-JP" sz="1400" b="0" dirty="0">
                          <a:solidFill>
                            <a:schemeClr val="tx1"/>
                          </a:solidFill>
                          <a:latin typeface="Meiryo UI" panose="020B0604030504040204" pitchFamily="50" charset="-128"/>
                          <a:ea typeface="Meiryo UI" panose="020B0604030504040204" pitchFamily="50" charset="-128"/>
                        </a:rPr>
                        <a:t>/kg</a:t>
                      </a:r>
                      <a:r>
                        <a:rPr kumimoji="1" lang="ja-JP" altLang="en-US" sz="1400" b="0" dirty="0">
                          <a:solidFill>
                            <a:schemeClr val="tx1"/>
                          </a:solidFill>
                          <a:latin typeface="Meiryo UI" panose="020B0604030504040204" pitchFamily="50" charset="-128"/>
                          <a:ea typeface="Meiryo UI" panose="020B0604030504040204" pitchFamily="50" charset="-128"/>
                        </a:rPr>
                        <a:t>）</a:t>
                      </a: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vMerge="1">
                  <a:txBody>
                    <a:bodyPr/>
                    <a:lstStyle/>
                    <a:p>
                      <a:pPr algn="ctr"/>
                      <a:endParaRPr kumimoji="1" lang="ja-JP" altLang="en-US" sz="1400" b="1" dirty="0">
                        <a:solidFill>
                          <a:schemeClr val="tx1"/>
                        </a:solidFill>
                        <a:latin typeface="ＭＳ Ｐゴシック" panose="020B0600070205080204" pitchFamily="50" charset="-128"/>
                        <a:ea typeface="ＭＳ Ｐゴシック" panose="020B0600070205080204" pitchFamily="50" charset="-128"/>
                      </a:endParaRPr>
                    </a:p>
                  </a:txBody>
                  <a:tcPr marL="91431" marR="91431" marT="45723" marB="4572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extLst>
                  <a:ext uri="{0D108BD9-81ED-4DB2-BD59-A6C34878D82A}">
                    <a16:rowId xmlns:a16="http://schemas.microsoft.com/office/drawing/2014/main" val="10001"/>
                  </a:ext>
                </a:extLst>
              </a:tr>
              <a:tr h="305003">
                <a:tc>
                  <a:txBody>
                    <a:bodyPr/>
                    <a:lstStyle/>
                    <a:p>
                      <a:pPr algn="ct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05003">
                <a:tc>
                  <a:txBody>
                    <a:bodyPr/>
                    <a:lstStyle/>
                    <a:p>
                      <a:pPr algn="ct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bl>
          </a:graphicData>
        </a:graphic>
      </p:graphicFrame>
      <p:sp>
        <p:nvSpPr>
          <p:cNvPr id="2" name="Text Box 266">
            <a:extLst>
              <a:ext uri="{FF2B5EF4-FFF2-40B4-BE49-F238E27FC236}">
                <a16:creationId xmlns:a16="http://schemas.microsoft.com/office/drawing/2014/main" id="{95D9848E-9F99-A65A-6C2D-1E8B045B4CBA}"/>
              </a:ext>
            </a:extLst>
          </p:cNvPr>
          <p:cNvSpPr txBox="1">
            <a:spLocks noChangeArrowheads="1"/>
          </p:cNvSpPr>
          <p:nvPr/>
        </p:nvSpPr>
        <p:spPr bwMode="auto">
          <a:xfrm>
            <a:off x="2867891" y="252804"/>
            <a:ext cx="7122247" cy="276999"/>
          </a:xfrm>
          <a:prstGeom prst="rect">
            <a:avLst/>
          </a:prstGeom>
          <a:noFill/>
          <a:ln>
            <a:noFill/>
          </a:ln>
        </p:spPr>
        <p:txBody>
          <a:bodyPr wrap="square" anchor="ct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marL="174625" indent="-174625" algn="just">
              <a:spcAft>
                <a:spcPts val="0"/>
              </a:spcAft>
              <a:defRPr/>
            </a:pPr>
            <a:r>
              <a:rPr lang="ja-JP" altLang="en-US" sz="1200" u="sng" kern="100" dirty="0">
                <a:solidFill>
                  <a:srgbClr val="FF0000"/>
                </a:solidFill>
                <a:latin typeface="Meiryo UI" panose="020B0604030504040204" pitchFamily="50" charset="-128"/>
                <a:ea typeface="Meiryo UI" panose="020B0604030504040204" pitchFamily="50" charset="-128"/>
                <a:cs typeface="Times New Roman"/>
              </a:rPr>
              <a:t>・スライド</a:t>
            </a:r>
            <a:r>
              <a:rPr lang="en-US" altLang="ja-JP" sz="1200" u="sng" kern="100" dirty="0">
                <a:solidFill>
                  <a:srgbClr val="FF0000"/>
                </a:solidFill>
                <a:latin typeface="Meiryo UI" panose="020B0604030504040204" pitchFamily="50" charset="-128"/>
                <a:ea typeface="Meiryo UI" panose="020B0604030504040204" pitchFamily="50" charset="-128"/>
                <a:cs typeface="Times New Roman"/>
              </a:rPr>
              <a:t>11-12</a:t>
            </a:r>
            <a:r>
              <a:rPr lang="ja-JP" altLang="en-US" sz="1200" u="sng" kern="100" dirty="0">
                <a:solidFill>
                  <a:srgbClr val="FF0000"/>
                </a:solidFill>
                <a:latin typeface="Meiryo UI" panose="020B0604030504040204" pitchFamily="50" charset="-128"/>
                <a:ea typeface="Meiryo UI" panose="020B0604030504040204" pitchFamily="50" charset="-128"/>
                <a:cs typeface="Times New Roman"/>
              </a:rPr>
              <a:t>は</a:t>
            </a:r>
            <a:r>
              <a:rPr kumimoji="1" lang="ja-JP" altLang="en-US" sz="1200" u="sng" dirty="0">
                <a:solidFill>
                  <a:srgbClr val="FF0000"/>
                </a:solidFill>
                <a:latin typeface="Meiryo UI" panose="020B0604030504040204" pitchFamily="50" charset="-128"/>
                <a:ea typeface="Meiryo UI" panose="020B0604030504040204" pitchFamily="50" charset="-128"/>
              </a:rPr>
              <a:t>自身の応募する</a:t>
            </a:r>
            <a:r>
              <a:rPr lang="ja-JP" altLang="en-US" sz="1200" u="sng" kern="100" dirty="0">
                <a:solidFill>
                  <a:srgbClr val="FF0000"/>
                </a:solidFill>
                <a:latin typeface="Meiryo UI" panose="020B0604030504040204" pitchFamily="50" charset="-128"/>
                <a:ea typeface="Meiryo UI" panose="020B0604030504040204" pitchFamily="50" charset="-128"/>
                <a:cs typeface="Times New Roman"/>
              </a:rPr>
              <a:t>対象事業で選択して</a:t>
            </a:r>
            <a:r>
              <a:rPr kumimoji="1" lang="ja-JP" altLang="en-US" sz="1200" u="sng" dirty="0">
                <a:solidFill>
                  <a:srgbClr val="FF0000"/>
                </a:solidFill>
                <a:latin typeface="Meiryo UI" panose="020B0604030504040204" pitchFamily="50" charset="-128"/>
                <a:ea typeface="Meiryo UI" panose="020B0604030504040204" pitchFamily="50" charset="-128"/>
              </a:rPr>
              <a:t>作成してください。本ページは対象事業③用です。</a:t>
            </a:r>
            <a:endParaRPr lang="ja-JP" altLang="en-US" sz="1200" u="sng" kern="100" dirty="0">
              <a:solidFill>
                <a:srgbClr val="FF0000"/>
              </a:solidFill>
              <a:latin typeface="Meiryo UI" panose="020B0604030504040204" pitchFamily="50" charset="-128"/>
              <a:ea typeface="Meiryo UI" panose="020B0604030504040204" pitchFamily="50" charset="-128"/>
              <a:cs typeface="Times New Roman"/>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スライド番号プレースホルダー 1">
            <a:extLst>
              <a:ext uri="{FF2B5EF4-FFF2-40B4-BE49-F238E27FC236}">
                <a16:creationId xmlns:a16="http://schemas.microsoft.com/office/drawing/2014/main" id="{185F375F-26B4-48CF-8C02-BA4323DDB756}"/>
              </a:ext>
            </a:extLst>
          </p:cNvPr>
          <p:cNvSpPr txBox="1">
            <a:spLocks/>
          </p:cNvSpPr>
          <p:nvPr/>
        </p:nvSpPr>
        <p:spPr bwMode="auto">
          <a:xfrm>
            <a:off x="7745173" y="6694488"/>
            <a:ext cx="2393950" cy="500062"/>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779" tIns="49890" rIns="99779" bIns="49890" numCol="1" anchor="t" anchorCtr="0" compatLnSpc="1">
            <a:prstTxWarp prst="textNoShape">
              <a:avLst/>
            </a:prstTxWarp>
          </a:bodyPr>
          <a:lstStyle>
            <a:defPPr>
              <a:defRPr lang="ja-JP"/>
            </a:defPPr>
            <a:lvl1pPr algn="r" rtl="0" eaLnBrk="1" fontAlgn="base" hangingPunct="1">
              <a:spcBef>
                <a:spcPct val="0"/>
              </a:spcBef>
              <a:spcAft>
                <a:spcPct val="0"/>
              </a:spcAft>
              <a:defRPr kumimoji="1" sz="1500" kern="1200">
                <a:solidFill>
                  <a:schemeClr val="tx1"/>
                </a:solidFill>
                <a:latin typeface="Arial" panose="020B0604020202020204" pitchFamily="34" charset="0"/>
                <a:ea typeface="ＭＳ Ｐゴシック" panose="020B0600070205080204" pitchFamily="50" charset="-128"/>
                <a:cs typeface="+mn-cs"/>
              </a:defRPr>
            </a:lvl1pPr>
            <a:lvl2pPr marL="742950" indent="-28575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1143000" indent="-228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600200" indent="-228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2057400" indent="-228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514600" indent="-228600" algn="l" defTabSz="914400" rtl="0" eaLnBrk="0" fontAlgn="base" latinLnBrk="0"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6pPr>
            <a:lvl7pPr marL="2971800" indent="-228600" algn="l" defTabSz="914400" rtl="0" eaLnBrk="0" fontAlgn="base" latinLnBrk="0"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7pPr>
            <a:lvl8pPr marL="3429000" indent="-228600" algn="l" defTabSz="914400" rtl="0" eaLnBrk="0" fontAlgn="base" latinLnBrk="0"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8pPr>
            <a:lvl9pPr marL="3886200" indent="-228600" algn="l" defTabSz="914400" rtl="0" eaLnBrk="0" fontAlgn="base" latinLnBrk="0"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9pPr>
          </a:lstStyle>
          <a:p>
            <a:fld id="{4A453B59-A0D5-4C18-855B-F11FDDA25AC6}" type="slidenum">
              <a:rPr lang="en-US" altLang="ja-JP" smtClean="0">
                <a:latin typeface="Meiryo UI" panose="020B0604030504040204" pitchFamily="50" charset="-128"/>
                <a:ea typeface="Meiryo UI" panose="020B0604030504040204" pitchFamily="50" charset="-128"/>
              </a:rPr>
              <a:pPr/>
              <a:t>12</a:t>
            </a:fld>
            <a:endParaRPr lang="en-US" altLang="ja-JP" dirty="0">
              <a:latin typeface="Meiryo UI" panose="020B0604030504040204" pitchFamily="50" charset="-128"/>
              <a:ea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endParaRPr>
          </a:p>
        </p:txBody>
      </p:sp>
      <p:sp>
        <p:nvSpPr>
          <p:cNvPr id="34821" name="AutoShape 58">
            <a:extLst>
              <a:ext uri="{FF2B5EF4-FFF2-40B4-BE49-F238E27FC236}">
                <a16:creationId xmlns:a16="http://schemas.microsoft.com/office/drawing/2014/main" id="{3536FCD3-23DB-4409-BE17-4E393F5F2A0F}"/>
              </a:ext>
            </a:extLst>
          </p:cNvPr>
          <p:cNvSpPr>
            <a:spLocks noChangeArrowheads="1"/>
          </p:cNvSpPr>
          <p:nvPr/>
        </p:nvSpPr>
        <p:spPr bwMode="auto">
          <a:xfrm>
            <a:off x="169290" y="208369"/>
            <a:ext cx="9913938" cy="6788150"/>
          </a:xfrm>
          <a:prstGeom prst="roundRect">
            <a:avLst>
              <a:gd name="adj" fmla="val 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Meiryo UI" panose="020B0604030504040204" pitchFamily="50" charset="-128"/>
              <a:ea typeface="Meiryo UI" panose="020B0604030504040204" pitchFamily="50" charset="-128"/>
            </a:endParaRPr>
          </a:p>
        </p:txBody>
      </p:sp>
      <p:sp>
        <p:nvSpPr>
          <p:cNvPr id="10" name="Text Box 25">
            <a:extLst>
              <a:ext uri="{FF2B5EF4-FFF2-40B4-BE49-F238E27FC236}">
                <a16:creationId xmlns:a16="http://schemas.microsoft.com/office/drawing/2014/main" id="{23AF34A3-98F6-4818-85E6-7211B6F216FD}"/>
              </a:ext>
            </a:extLst>
          </p:cNvPr>
          <p:cNvSpPr txBox="1">
            <a:spLocks noChangeArrowheads="1"/>
          </p:cNvSpPr>
          <p:nvPr/>
        </p:nvSpPr>
        <p:spPr bwMode="auto">
          <a:xfrm>
            <a:off x="169289" y="206098"/>
            <a:ext cx="2160000" cy="299298"/>
          </a:xfrm>
          <a:prstGeom prst="roundRect">
            <a:avLst>
              <a:gd name="adj" fmla="val 0"/>
            </a:avLst>
          </a:prstGeom>
          <a:solidFill>
            <a:schemeClr val="bg1">
              <a:lumMod val="95000"/>
            </a:schemeClr>
          </a:solidFill>
          <a:ln>
            <a:solidFill>
              <a:schemeClr val="tx1"/>
            </a:solidFill>
          </a:ln>
        </p:spPr>
        <p:txBody>
          <a:bodyPr lIns="99173" tIns="49586" rIns="99173" bIns="49586" anchor="ctr" anchorCtr="1">
            <a:spAutoFit/>
          </a:bodyPr>
          <a:lstStyle>
            <a:lvl1pPr defTabSz="992188">
              <a:defRPr kumimoji="1" sz="3500">
                <a:solidFill>
                  <a:schemeClr val="tx1"/>
                </a:solidFill>
                <a:latin typeface="Arial" charset="0"/>
                <a:ea typeface="ＭＳ Ｐゴシック" pitchFamily="50" charset="-128"/>
              </a:defRPr>
            </a:lvl1pPr>
            <a:lvl2pPr marL="742950" indent="-285750" defTabSz="992188">
              <a:defRPr kumimoji="1" sz="3100">
                <a:solidFill>
                  <a:schemeClr val="tx1"/>
                </a:solidFill>
                <a:latin typeface="Arial" charset="0"/>
                <a:ea typeface="ＭＳ Ｐゴシック" pitchFamily="50" charset="-128"/>
              </a:defRPr>
            </a:lvl2pPr>
            <a:lvl3pPr marL="1143000" indent="-228600" defTabSz="992188">
              <a:defRPr kumimoji="1" sz="2600">
                <a:solidFill>
                  <a:schemeClr val="tx1"/>
                </a:solidFill>
                <a:latin typeface="Arial" charset="0"/>
                <a:ea typeface="ＭＳ Ｐゴシック" pitchFamily="50" charset="-128"/>
              </a:defRPr>
            </a:lvl3pPr>
            <a:lvl4pPr marL="1600200" indent="-228600" defTabSz="992188">
              <a:defRPr kumimoji="1" sz="2200">
                <a:solidFill>
                  <a:schemeClr val="tx1"/>
                </a:solidFill>
                <a:latin typeface="Arial" charset="0"/>
                <a:ea typeface="ＭＳ Ｐゴシック" pitchFamily="50" charset="-128"/>
              </a:defRPr>
            </a:lvl4pPr>
            <a:lvl5pPr marL="2057400" indent="-228600" defTabSz="992188">
              <a:defRPr kumimoji="1" sz="2200">
                <a:solidFill>
                  <a:schemeClr val="tx1"/>
                </a:solidFill>
                <a:latin typeface="Arial" charset="0"/>
                <a:ea typeface="ＭＳ Ｐゴシック" pitchFamily="50" charset="-128"/>
              </a:defRPr>
            </a:lvl5pPr>
            <a:lvl6pPr marL="2514600" indent="-228600" defTabSz="992188" eaLnBrk="0" hangingPunct="0">
              <a:defRPr kumimoji="1" sz="2200">
                <a:solidFill>
                  <a:schemeClr val="tx1"/>
                </a:solidFill>
                <a:latin typeface="Arial" charset="0"/>
                <a:ea typeface="ＭＳ Ｐゴシック" pitchFamily="50" charset="-128"/>
              </a:defRPr>
            </a:lvl6pPr>
            <a:lvl7pPr marL="2971800" indent="-228600" defTabSz="992188" eaLnBrk="0" hangingPunct="0">
              <a:defRPr kumimoji="1" sz="2200">
                <a:solidFill>
                  <a:schemeClr val="tx1"/>
                </a:solidFill>
                <a:latin typeface="Arial" charset="0"/>
                <a:ea typeface="ＭＳ Ｐゴシック" pitchFamily="50" charset="-128"/>
              </a:defRPr>
            </a:lvl7pPr>
            <a:lvl8pPr marL="3429000" indent="-228600" defTabSz="992188" eaLnBrk="0" hangingPunct="0">
              <a:defRPr kumimoji="1" sz="2200">
                <a:solidFill>
                  <a:schemeClr val="tx1"/>
                </a:solidFill>
                <a:latin typeface="Arial" charset="0"/>
                <a:ea typeface="ＭＳ Ｐゴシック" pitchFamily="50" charset="-128"/>
              </a:defRPr>
            </a:lvl8pPr>
            <a:lvl9pPr marL="3886200" indent="-228600" defTabSz="992188" eaLnBrk="0" hangingPunct="0">
              <a:defRPr kumimoji="1" sz="2200">
                <a:solidFill>
                  <a:schemeClr val="tx1"/>
                </a:solidFill>
                <a:latin typeface="Arial" charset="0"/>
                <a:ea typeface="ＭＳ Ｐゴシック" pitchFamily="50" charset="-128"/>
              </a:defRPr>
            </a:lvl9pPr>
          </a:lstStyle>
          <a:p>
            <a:pPr algn="dist" eaLnBrk="1" hangingPunct="1">
              <a:lnSpc>
                <a:spcPts val="1680"/>
              </a:lnSpc>
              <a:spcBef>
                <a:spcPct val="50000"/>
              </a:spcBef>
              <a:defRPr/>
            </a:pPr>
            <a:r>
              <a:rPr lang="en-US" altLang="ja-JP" sz="1400" dirty="0">
                <a:latin typeface="Meiryo UI" panose="020B0604030504040204" pitchFamily="50" charset="-128"/>
                <a:ea typeface="Meiryo UI" panose="020B0604030504040204" pitchFamily="50" charset="-128"/>
              </a:rPr>
              <a:t>6. </a:t>
            </a:r>
            <a:r>
              <a:rPr lang="ja-JP" altLang="en-US" sz="1400" dirty="0">
                <a:latin typeface="Meiryo UI" panose="020B0604030504040204" pitchFamily="50" charset="-128"/>
                <a:ea typeface="Meiryo UI" panose="020B0604030504040204" pitchFamily="50" charset="-128"/>
              </a:rPr>
              <a:t>社会実装の見込み</a:t>
            </a:r>
          </a:p>
        </p:txBody>
      </p:sp>
      <p:sp>
        <p:nvSpPr>
          <p:cNvPr id="15" name="テキスト ボックス 18">
            <a:extLst>
              <a:ext uri="{FF2B5EF4-FFF2-40B4-BE49-F238E27FC236}">
                <a16:creationId xmlns:a16="http://schemas.microsoft.com/office/drawing/2014/main" id="{E7AC248C-41A7-432F-B6F5-E41389BE2AA3}"/>
              </a:ext>
            </a:extLst>
          </p:cNvPr>
          <p:cNvSpPr txBox="1">
            <a:spLocks noChangeArrowheads="1"/>
          </p:cNvSpPr>
          <p:nvPr/>
        </p:nvSpPr>
        <p:spPr bwMode="auto">
          <a:xfrm>
            <a:off x="211138" y="564575"/>
            <a:ext cx="397668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a:latin typeface="Meiryo UI" panose="020B0604030504040204" pitchFamily="50" charset="-128"/>
                <a:ea typeface="Meiryo UI" panose="020B0604030504040204" pitchFamily="50" charset="-128"/>
              </a:rPr>
              <a:t>①　想定される用途、製品、販売先</a:t>
            </a:r>
          </a:p>
        </p:txBody>
      </p:sp>
      <p:sp>
        <p:nvSpPr>
          <p:cNvPr id="16" name="テキスト ボックス 18">
            <a:extLst>
              <a:ext uri="{FF2B5EF4-FFF2-40B4-BE49-F238E27FC236}">
                <a16:creationId xmlns:a16="http://schemas.microsoft.com/office/drawing/2014/main" id="{CC9D905F-CBD8-4F97-891E-08509BDA773E}"/>
              </a:ext>
            </a:extLst>
          </p:cNvPr>
          <p:cNvSpPr txBox="1">
            <a:spLocks noChangeArrowheads="1"/>
          </p:cNvSpPr>
          <p:nvPr/>
        </p:nvSpPr>
        <p:spPr bwMode="auto">
          <a:xfrm>
            <a:off x="415352" y="1785737"/>
            <a:ext cx="905827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dirty="0">
                <a:solidFill>
                  <a:srgbClr val="FF0000"/>
                </a:solidFill>
                <a:latin typeface="Meiryo UI" panose="020B0604030504040204" pitchFamily="50" charset="-128"/>
                <a:ea typeface="Meiryo UI" panose="020B0604030504040204" pitchFamily="50" charset="-128"/>
              </a:rPr>
              <a:t>今回の実証内容によりリサイクルされたマテリアルを活用する用途・製品と販売先（想定）を具体的に記載してください。</a:t>
            </a:r>
          </a:p>
        </p:txBody>
      </p:sp>
      <p:sp>
        <p:nvSpPr>
          <p:cNvPr id="21" name="テキスト ボックス 18">
            <a:extLst>
              <a:ext uri="{FF2B5EF4-FFF2-40B4-BE49-F238E27FC236}">
                <a16:creationId xmlns:a16="http://schemas.microsoft.com/office/drawing/2014/main" id="{9C110267-A9C2-49DD-8EF0-0911691B236A}"/>
              </a:ext>
            </a:extLst>
          </p:cNvPr>
          <p:cNvSpPr txBox="1">
            <a:spLocks noChangeArrowheads="1"/>
          </p:cNvSpPr>
          <p:nvPr/>
        </p:nvSpPr>
        <p:spPr bwMode="auto">
          <a:xfrm>
            <a:off x="211138" y="2188013"/>
            <a:ext cx="81184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②　リサイクル対象原料の調達可能量、調達ルートとリサイクルされた製品の市場規模</a:t>
            </a:r>
          </a:p>
        </p:txBody>
      </p:sp>
      <p:sp>
        <p:nvSpPr>
          <p:cNvPr id="22" name="テキスト ボックス 18">
            <a:extLst>
              <a:ext uri="{FF2B5EF4-FFF2-40B4-BE49-F238E27FC236}">
                <a16:creationId xmlns:a16="http://schemas.microsoft.com/office/drawing/2014/main" id="{DDFCC5C7-26A0-40A7-9007-438577385593}"/>
              </a:ext>
            </a:extLst>
          </p:cNvPr>
          <p:cNvSpPr txBox="1">
            <a:spLocks noChangeArrowheads="1"/>
          </p:cNvSpPr>
          <p:nvPr/>
        </p:nvSpPr>
        <p:spPr bwMode="auto">
          <a:xfrm>
            <a:off x="415352" y="4565211"/>
            <a:ext cx="942181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dirty="0">
                <a:solidFill>
                  <a:srgbClr val="FF0000"/>
                </a:solidFill>
                <a:latin typeface="Meiryo UI" panose="020B0604030504040204" pitchFamily="50" charset="-128"/>
                <a:ea typeface="Meiryo UI" panose="020B0604030504040204" pitchFamily="50" charset="-128"/>
              </a:rPr>
              <a:t>本事業におけるリサイクルする材料の調達可能量と調達ルート（見込み）、①の製品の市場規模とその根拠（供給・販売先）について記載してください。</a:t>
            </a:r>
            <a:endParaRPr lang="en-US" altLang="ja-JP" sz="1200" dirty="0">
              <a:solidFill>
                <a:srgbClr val="FF0000"/>
              </a:solidFill>
              <a:latin typeface="Meiryo UI" panose="020B0604030504040204" pitchFamily="50" charset="-128"/>
              <a:ea typeface="Meiryo UI" panose="020B0604030504040204" pitchFamily="50" charset="-128"/>
            </a:endParaRPr>
          </a:p>
        </p:txBody>
      </p:sp>
      <p:graphicFrame>
        <p:nvGraphicFramePr>
          <p:cNvPr id="23" name="表 22">
            <a:extLst>
              <a:ext uri="{FF2B5EF4-FFF2-40B4-BE49-F238E27FC236}">
                <a16:creationId xmlns:a16="http://schemas.microsoft.com/office/drawing/2014/main" id="{7E6109FE-C042-4295-95B2-6A12C8D1FEC8}"/>
              </a:ext>
            </a:extLst>
          </p:cNvPr>
          <p:cNvGraphicFramePr>
            <a:graphicFrameLocks noGrp="1"/>
          </p:cNvGraphicFramePr>
          <p:nvPr>
            <p:extLst>
              <p:ext uri="{D42A27DB-BD31-4B8C-83A1-F6EECF244321}">
                <p14:modId xmlns:p14="http://schemas.microsoft.com/office/powerpoint/2010/main" val="130511575"/>
              </p:ext>
            </p:extLst>
          </p:nvPr>
        </p:nvGraphicFramePr>
        <p:xfrm>
          <a:off x="424436" y="2497420"/>
          <a:ext cx="9264336" cy="2095501"/>
        </p:xfrm>
        <a:graphic>
          <a:graphicData uri="http://schemas.openxmlformats.org/drawingml/2006/table">
            <a:tbl>
              <a:tblPr firstRow="1" bandRow="1">
                <a:tableStyleId>{5C22544A-7EE6-4342-B048-85BDC9FD1C3A}</a:tableStyleId>
              </a:tblPr>
              <a:tblGrid>
                <a:gridCol w="2221782">
                  <a:extLst>
                    <a:ext uri="{9D8B030D-6E8A-4147-A177-3AD203B41FA5}">
                      <a16:colId xmlns:a16="http://schemas.microsoft.com/office/drawing/2014/main" val="20000"/>
                    </a:ext>
                  </a:extLst>
                </a:gridCol>
                <a:gridCol w="2311690">
                  <a:extLst>
                    <a:ext uri="{9D8B030D-6E8A-4147-A177-3AD203B41FA5}">
                      <a16:colId xmlns:a16="http://schemas.microsoft.com/office/drawing/2014/main" val="20001"/>
                    </a:ext>
                  </a:extLst>
                </a:gridCol>
                <a:gridCol w="2365432">
                  <a:extLst>
                    <a:ext uri="{9D8B030D-6E8A-4147-A177-3AD203B41FA5}">
                      <a16:colId xmlns:a16="http://schemas.microsoft.com/office/drawing/2014/main" val="20002"/>
                    </a:ext>
                  </a:extLst>
                </a:gridCol>
                <a:gridCol w="2365432">
                  <a:extLst>
                    <a:ext uri="{9D8B030D-6E8A-4147-A177-3AD203B41FA5}">
                      <a16:colId xmlns:a16="http://schemas.microsoft.com/office/drawing/2014/main" val="20003"/>
                    </a:ext>
                  </a:extLst>
                </a:gridCol>
              </a:tblGrid>
              <a:tr h="327130">
                <a:tc>
                  <a:txBody>
                    <a:bodyPr/>
                    <a:lstStyle/>
                    <a:p>
                      <a:pPr algn="ct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91431" marR="91431" marT="45736" marB="4573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実証終了時（　　　年）</a:t>
                      </a: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a:txBody>
                    <a:bodyPr/>
                    <a:lstStyle/>
                    <a:p>
                      <a:pPr algn="ctr"/>
                      <a:r>
                        <a:rPr kumimoji="1" lang="en-US" altLang="ja-JP" sz="1400" b="0" dirty="0">
                          <a:solidFill>
                            <a:schemeClr val="tx1"/>
                          </a:solidFill>
                          <a:latin typeface="Meiryo UI" panose="020B0604030504040204" pitchFamily="50" charset="-128"/>
                          <a:ea typeface="Meiryo UI" panose="020B0604030504040204" pitchFamily="50" charset="-128"/>
                        </a:rPr>
                        <a:t>2027</a:t>
                      </a:r>
                      <a:r>
                        <a:rPr kumimoji="1" lang="ja-JP" altLang="en-US" sz="1400" b="0" dirty="0">
                          <a:solidFill>
                            <a:schemeClr val="tx1"/>
                          </a:solidFill>
                          <a:latin typeface="Meiryo UI" panose="020B0604030504040204" pitchFamily="50" charset="-128"/>
                          <a:ea typeface="Meiryo UI" panose="020B0604030504040204" pitchFamily="50" charset="-128"/>
                        </a:rPr>
                        <a:t>年</a:t>
                      </a: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a:txBody>
                    <a:bodyPr/>
                    <a:lstStyle/>
                    <a:p>
                      <a:pPr algn="ctr"/>
                      <a:r>
                        <a:rPr kumimoji="1" lang="en-US" altLang="ja-JP" sz="1400" b="0" dirty="0">
                          <a:solidFill>
                            <a:schemeClr val="tx1"/>
                          </a:solidFill>
                          <a:latin typeface="Meiryo UI" panose="020B0604030504040204" pitchFamily="50" charset="-128"/>
                          <a:ea typeface="Meiryo UI" panose="020B0604030504040204" pitchFamily="50" charset="-128"/>
                        </a:rPr>
                        <a:t>2030</a:t>
                      </a:r>
                      <a:r>
                        <a:rPr kumimoji="1" lang="ja-JP" altLang="en-US" sz="1400" b="0" dirty="0">
                          <a:solidFill>
                            <a:schemeClr val="tx1"/>
                          </a:solidFill>
                          <a:latin typeface="Meiryo UI" panose="020B0604030504040204" pitchFamily="50" charset="-128"/>
                          <a:ea typeface="Meiryo UI" panose="020B0604030504040204" pitchFamily="50" charset="-128"/>
                        </a:rPr>
                        <a:t>年</a:t>
                      </a:r>
                    </a:p>
                  </a:txBody>
                  <a:tcPr marL="91431" marR="91431" marT="45736" marB="4573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extLst>
                  <a:ext uri="{0D108BD9-81ED-4DB2-BD59-A6C34878D82A}">
                    <a16:rowId xmlns:a16="http://schemas.microsoft.com/office/drawing/2014/main" val="10000"/>
                  </a:ext>
                </a:extLst>
              </a:tr>
              <a:tr h="58945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本事業におけるリサイクル原料調達可能量（</a:t>
                      </a:r>
                      <a:r>
                        <a:rPr kumimoji="1" lang="en-US" altLang="ja-JP" sz="1400" b="0" dirty="0">
                          <a:solidFill>
                            <a:schemeClr val="tx1"/>
                          </a:solidFill>
                          <a:latin typeface="Meiryo UI" panose="020B0604030504040204" pitchFamily="50" charset="-128"/>
                          <a:ea typeface="Meiryo UI" panose="020B0604030504040204" pitchFamily="50" charset="-128"/>
                        </a:rPr>
                        <a:t>t/</a:t>
                      </a:r>
                      <a:r>
                        <a:rPr kumimoji="1" lang="ja-JP" altLang="en-US" sz="1400" b="0" dirty="0">
                          <a:solidFill>
                            <a:schemeClr val="tx1"/>
                          </a:solidFill>
                          <a:latin typeface="Meiryo UI" panose="020B0604030504040204" pitchFamily="50" charset="-128"/>
                          <a:ea typeface="Meiryo UI" panose="020B0604030504040204" pitchFamily="50" charset="-128"/>
                        </a:rPr>
                        <a:t>年）</a:t>
                      </a:r>
                    </a:p>
                  </a:txBody>
                  <a:tcPr marL="91431" marR="91431" marT="45736" marB="4573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6" marB="4573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6" marB="4573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6" marB="4573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589457">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本事業におけるリサイクル原料調達ルート</a:t>
                      </a:r>
                    </a:p>
                  </a:txBody>
                  <a:tcPr marL="91431" marR="91431" marT="45736" marB="4573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6" marB="4573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6" marB="4573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6" marB="4573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589457">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製品の市場規模（</a:t>
                      </a:r>
                      <a:r>
                        <a:rPr kumimoji="1" lang="en-US" altLang="ja-JP" sz="1400" b="0" dirty="0">
                          <a:solidFill>
                            <a:schemeClr val="tx1"/>
                          </a:solidFill>
                          <a:latin typeface="Meiryo UI" panose="020B0604030504040204" pitchFamily="50" charset="-128"/>
                          <a:ea typeface="Meiryo UI" panose="020B0604030504040204" pitchFamily="50" charset="-128"/>
                        </a:rPr>
                        <a:t>t/</a:t>
                      </a:r>
                      <a:r>
                        <a:rPr kumimoji="1" lang="ja-JP" altLang="en-US" sz="1400" b="0" dirty="0">
                          <a:solidFill>
                            <a:schemeClr val="tx1"/>
                          </a:solidFill>
                          <a:latin typeface="Meiryo UI" panose="020B0604030504040204" pitchFamily="50" charset="-128"/>
                          <a:ea typeface="Meiryo UI" panose="020B0604030504040204" pitchFamily="50" charset="-128"/>
                        </a:rPr>
                        <a:t>年）と</a:t>
                      </a:r>
                      <a:endParaRPr kumimoji="1" lang="en-US" altLang="ja-JP" sz="1400" b="0" dirty="0">
                        <a:solidFill>
                          <a:schemeClr val="tx1"/>
                        </a:solidFill>
                        <a:latin typeface="Meiryo UI" panose="020B0604030504040204" pitchFamily="50" charset="-128"/>
                        <a:ea typeface="Meiryo UI" panose="020B0604030504040204" pitchFamily="50" charset="-128"/>
                      </a:endParaRPr>
                    </a:p>
                    <a:p>
                      <a:pPr algn="ctr"/>
                      <a:r>
                        <a:rPr kumimoji="1" lang="ja-JP" altLang="en-US" sz="1400" b="0" dirty="0">
                          <a:solidFill>
                            <a:schemeClr val="tx1"/>
                          </a:solidFill>
                          <a:latin typeface="Meiryo UI" panose="020B0604030504040204" pitchFamily="50" charset="-128"/>
                          <a:ea typeface="Meiryo UI" panose="020B0604030504040204" pitchFamily="50" charset="-128"/>
                        </a:rPr>
                        <a:t>その根拠（供給・販売先）</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marL="91431" marR="91431" marT="45736" marB="4573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6" marB="4573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6" marB="4573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6" marB="4573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bl>
          </a:graphicData>
        </a:graphic>
      </p:graphicFrame>
      <p:sp>
        <p:nvSpPr>
          <p:cNvPr id="24" name="テキスト ボックス 18">
            <a:extLst>
              <a:ext uri="{FF2B5EF4-FFF2-40B4-BE49-F238E27FC236}">
                <a16:creationId xmlns:a16="http://schemas.microsoft.com/office/drawing/2014/main" id="{D700BB69-1CA9-4F7D-B4FC-3BE1AB728090}"/>
              </a:ext>
            </a:extLst>
          </p:cNvPr>
          <p:cNvSpPr txBox="1">
            <a:spLocks noChangeArrowheads="1"/>
          </p:cNvSpPr>
          <p:nvPr/>
        </p:nvSpPr>
        <p:spPr bwMode="auto">
          <a:xfrm>
            <a:off x="211138" y="4868430"/>
            <a:ext cx="923766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③　現状の処理・処分コストや販売価格と事業化に向けた目標価格（本実証におけるリサイクル手法の採否比較）</a:t>
            </a:r>
          </a:p>
        </p:txBody>
      </p:sp>
      <p:sp>
        <p:nvSpPr>
          <p:cNvPr id="25" name="テキスト ボックス 18">
            <a:extLst>
              <a:ext uri="{FF2B5EF4-FFF2-40B4-BE49-F238E27FC236}">
                <a16:creationId xmlns:a16="http://schemas.microsoft.com/office/drawing/2014/main" id="{AFB96D5E-50F5-4FE6-A4C5-36EA6ED62986}"/>
              </a:ext>
            </a:extLst>
          </p:cNvPr>
          <p:cNvSpPr txBox="1">
            <a:spLocks noChangeArrowheads="1"/>
          </p:cNvSpPr>
          <p:nvPr/>
        </p:nvSpPr>
        <p:spPr bwMode="auto">
          <a:xfrm>
            <a:off x="415352" y="6384367"/>
            <a:ext cx="942181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dirty="0">
                <a:solidFill>
                  <a:srgbClr val="FF0000"/>
                </a:solidFill>
                <a:latin typeface="Meiryo UI" panose="020B0604030504040204" pitchFamily="50" charset="-128"/>
                <a:ea typeface="Meiryo UI" panose="020B0604030504040204" pitchFamily="50" charset="-128"/>
              </a:rPr>
              <a:t>現状行われている処理・処分方法のコスト（処理費用、販売価格など）と、本実証によるリサイクル方法を採用した場合の価格低減目標（処理費用、販売価格）を示すとともに、目標を達成するためにどのように取り組むか、記載してください。</a:t>
            </a:r>
          </a:p>
        </p:txBody>
      </p:sp>
      <p:graphicFrame>
        <p:nvGraphicFramePr>
          <p:cNvPr id="26" name="表 25">
            <a:extLst>
              <a:ext uri="{FF2B5EF4-FFF2-40B4-BE49-F238E27FC236}">
                <a16:creationId xmlns:a16="http://schemas.microsoft.com/office/drawing/2014/main" id="{0B2FB451-784D-42AB-8418-905D4A3D9C5D}"/>
              </a:ext>
            </a:extLst>
          </p:cNvPr>
          <p:cNvGraphicFramePr>
            <a:graphicFrameLocks noGrp="1"/>
          </p:cNvGraphicFramePr>
          <p:nvPr>
            <p:extLst>
              <p:ext uri="{D42A27DB-BD31-4B8C-83A1-F6EECF244321}">
                <p14:modId xmlns:p14="http://schemas.microsoft.com/office/powerpoint/2010/main" val="1351580427"/>
              </p:ext>
            </p:extLst>
          </p:nvPr>
        </p:nvGraphicFramePr>
        <p:xfrm>
          <a:off x="424436" y="860999"/>
          <a:ext cx="9259891" cy="952500"/>
        </p:xfrm>
        <a:graphic>
          <a:graphicData uri="http://schemas.openxmlformats.org/drawingml/2006/table">
            <a:tbl>
              <a:tblPr firstRow="1" bandRow="1">
                <a:tableStyleId>{5C22544A-7EE6-4342-B048-85BDC9FD1C3A}</a:tableStyleId>
              </a:tblPr>
              <a:tblGrid>
                <a:gridCol w="3452051">
                  <a:extLst>
                    <a:ext uri="{9D8B030D-6E8A-4147-A177-3AD203B41FA5}">
                      <a16:colId xmlns:a16="http://schemas.microsoft.com/office/drawing/2014/main" val="20000"/>
                    </a:ext>
                  </a:extLst>
                </a:gridCol>
                <a:gridCol w="5807840">
                  <a:extLst>
                    <a:ext uri="{9D8B030D-6E8A-4147-A177-3AD203B41FA5}">
                      <a16:colId xmlns:a16="http://schemas.microsoft.com/office/drawing/2014/main" val="20001"/>
                    </a:ext>
                  </a:extLst>
                </a:gridCol>
              </a:tblGrid>
              <a:tr h="304767">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用途・製品</a:t>
                      </a:r>
                    </a:p>
                  </a:txBody>
                  <a:tcPr marL="91431" marR="91431" marT="45704" marB="4570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販売先（想定）</a:t>
                      </a:r>
                    </a:p>
                  </a:txBody>
                  <a:tcPr marL="91431" marR="91431" marT="45704" marB="4570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extLst>
                  <a:ext uri="{0D108BD9-81ED-4DB2-BD59-A6C34878D82A}">
                    <a16:rowId xmlns:a16="http://schemas.microsoft.com/office/drawing/2014/main" val="10000"/>
                  </a:ext>
                </a:extLst>
              </a:tr>
              <a:tr h="323866">
                <a:tc>
                  <a:txBody>
                    <a:bodyPr/>
                    <a:lstStyle/>
                    <a:p>
                      <a:pPr algn="ctr"/>
                      <a:endParaRPr kumimoji="1" lang="ja-JP" altLang="en-US" sz="1400" b="1" dirty="0">
                        <a:solidFill>
                          <a:schemeClr val="tx1"/>
                        </a:solidFill>
                      </a:endParaRPr>
                    </a:p>
                  </a:txBody>
                  <a:tcPr marL="91431" marR="91431" marT="45704" marB="4570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solidFill>
                          <a:schemeClr val="tx1"/>
                        </a:solidFill>
                      </a:endParaRPr>
                    </a:p>
                  </a:txBody>
                  <a:tcPr marL="91431" marR="91431" marT="45704" marB="4570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23866">
                <a:tc>
                  <a:txBody>
                    <a:bodyPr/>
                    <a:lstStyle/>
                    <a:p>
                      <a:pPr algn="ctr"/>
                      <a:endParaRPr kumimoji="1" lang="ja-JP" altLang="en-US" sz="1400" b="1" dirty="0">
                        <a:solidFill>
                          <a:schemeClr val="tx1"/>
                        </a:solidFill>
                      </a:endParaRPr>
                    </a:p>
                  </a:txBody>
                  <a:tcPr marL="91431" marR="91431" marT="45704" marB="4570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solidFill>
                          <a:schemeClr val="tx1"/>
                        </a:solidFill>
                      </a:endParaRPr>
                    </a:p>
                  </a:txBody>
                  <a:tcPr marL="91431" marR="91431" marT="45704" marB="4570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bl>
          </a:graphicData>
        </a:graphic>
      </p:graphicFrame>
      <p:graphicFrame>
        <p:nvGraphicFramePr>
          <p:cNvPr id="27" name="表 26">
            <a:extLst>
              <a:ext uri="{FF2B5EF4-FFF2-40B4-BE49-F238E27FC236}">
                <a16:creationId xmlns:a16="http://schemas.microsoft.com/office/drawing/2014/main" id="{F20247BB-6B31-4D0F-8D24-9BCAA134D803}"/>
              </a:ext>
            </a:extLst>
          </p:cNvPr>
          <p:cNvGraphicFramePr>
            <a:graphicFrameLocks noGrp="1"/>
          </p:cNvGraphicFramePr>
          <p:nvPr>
            <p:extLst>
              <p:ext uri="{D42A27DB-BD31-4B8C-83A1-F6EECF244321}">
                <p14:modId xmlns:p14="http://schemas.microsoft.com/office/powerpoint/2010/main" val="3022188256"/>
              </p:ext>
            </p:extLst>
          </p:nvPr>
        </p:nvGraphicFramePr>
        <p:xfrm>
          <a:off x="424436" y="5206562"/>
          <a:ext cx="9259893" cy="1219208"/>
        </p:xfrm>
        <a:graphic>
          <a:graphicData uri="http://schemas.openxmlformats.org/drawingml/2006/table">
            <a:tbl>
              <a:tblPr firstRow="1" bandRow="1">
                <a:tableStyleId>{5C22544A-7EE6-4342-B048-85BDC9FD1C3A}</a:tableStyleId>
              </a:tblPr>
              <a:tblGrid>
                <a:gridCol w="1676854">
                  <a:extLst>
                    <a:ext uri="{9D8B030D-6E8A-4147-A177-3AD203B41FA5}">
                      <a16:colId xmlns:a16="http://schemas.microsoft.com/office/drawing/2014/main" val="20000"/>
                    </a:ext>
                  </a:extLst>
                </a:gridCol>
                <a:gridCol w="1676854">
                  <a:extLst>
                    <a:ext uri="{9D8B030D-6E8A-4147-A177-3AD203B41FA5}">
                      <a16:colId xmlns:a16="http://schemas.microsoft.com/office/drawing/2014/main" val="20001"/>
                    </a:ext>
                  </a:extLst>
                </a:gridCol>
                <a:gridCol w="1676854">
                  <a:extLst>
                    <a:ext uri="{9D8B030D-6E8A-4147-A177-3AD203B41FA5}">
                      <a16:colId xmlns:a16="http://schemas.microsoft.com/office/drawing/2014/main" val="20002"/>
                    </a:ext>
                  </a:extLst>
                </a:gridCol>
                <a:gridCol w="1676854">
                  <a:extLst>
                    <a:ext uri="{9D8B030D-6E8A-4147-A177-3AD203B41FA5}">
                      <a16:colId xmlns:a16="http://schemas.microsoft.com/office/drawing/2014/main" val="20003"/>
                    </a:ext>
                  </a:extLst>
                </a:gridCol>
                <a:gridCol w="2552477">
                  <a:extLst>
                    <a:ext uri="{9D8B030D-6E8A-4147-A177-3AD203B41FA5}">
                      <a16:colId xmlns:a16="http://schemas.microsoft.com/office/drawing/2014/main" val="20004"/>
                    </a:ext>
                  </a:extLst>
                </a:gridCol>
              </a:tblGrid>
              <a:tr h="304800">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現状の処理・処分方法</a:t>
                      </a: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hMerge="1">
                  <a:txBody>
                    <a:bodyPr/>
                    <a:lstStyle/>
                    <a:p>
                      <a:endParaRPr kumimoji="1" lang="ja-JP" altLang="en-US"/>
                    </a:p>
                  </a:txBody>
                  <a:tcPr/>
                </a:tc>
                <a:tc gridSpan="2">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本実証のリサイクル方法による</a:t>
                      </a:r>
                      <a:r>
                        <a:rPr kumimoji="1" lang="zh-TW" altLang="en-US" sz="1400" b="0" dirty="0">
                          <a:solidFill>
                            <a:schemeClr val="tx1"/>
                          </a:solidFill>
                          <a:latin typeface="Meiryo UI" panose="020B0604030504040204" pitchFamily="50" charset="-128"/>
                          <a:ea typeface="Meiryo UI" panose="020B0604030504040204" pitchFamily="50" charset="-128"/>
                        </a:rPr>
                        <a:t>低減目標</a:t>
                      </a: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hMerge="1">
                  <a:txBody>
                    <a:bodyPr/>
                    <a:lstStyle/>
                    <a:p>
                      <a:endParaRPr kumimoji="1" lang="ja-JP" altLang="en-US"/>
                    </a:p>
                  </a:txBody>
                  <a:tcPr/>
                </a:tc>
                <a:tc rowSpan="2">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目標達成に向けた取組</a:t>
                      </a: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extLst>
                  <a:ext uri="{0D108BD9-81ED-4DB2-BD59-A6C34878D82A}">
                    <a16:rowId xmlns:a16="http://schemas.microsoft.com/office/drawing/2014/main" val="10000"/>
                  </a:ext>
                </a:extLst>
              </a:tr>
              <a:tr h="3048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処理費用</a:t>
                      </a:r>
                      <a:r>
                        <a:rPr kumimoji="1" lang="zh-TW" altLang="en-US" sz="1400" b="0" dirty="0">
                          <a:solidFill>
                            <a:schemeClr val="tx1"/>
                          </a:solidFill>
                          <a:latin typeface="Meiryo UI" panose="020B0604030504040204" pitchFamily="50" charset="-128"/>
                          <a:ea typeface="Meiryo UI" panose="020B0604030504040204" pitchFamily="50" charset="-128"/>
                        </a:rPr>
                        <a:t>（円</a:t>
                      </a:r>
                      <a:r>
                        <a:rPr kumimoji="1" lang="en-US" altLang="zh-TW" sz="1400" b="0" dirty="0">
                          <a:solidFill>
                            <a:schemeClr val="tx1"/>
                          </a:solidFill>
                          <a:latin typeface="Meiryo UI" panose="020B0604030504040204" pitchFamily="50" charset="-128"/>
                          <a:ea typeface="Meiryo UI" panose="020B0604030504040204" pitchFamily="50" charset="-128"/>
                        </a:rPr>
                        <a:t>/t</a:t>
                      </a:r>
                      <a:r>
                        <a:rPr kumimoji="1" lang="zh-TW" altLang="en-US" sz="1400" b="0" dirty="0">
                          <a:solidFill>
                            <a:schemeClr val="tx1"/>
                          </a:solidFill>
                          <a:latin typeface="Meiryo UI" panose="020B0604030504040204" pitchFamily="50" charset="-128"/>
                          <a:ea typeface="Meiryo UI" panose="020B0604030504040204" pitchFamily="50" charset="-128"/>
                        </a:rPr>
                        <a:t>）</a:t>
                      </a: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販売価格</a:t>
                      </a:r>
                      <a:r>
                        <a:rPr kumimoji="1" lang="zh-TW" altLang="en-US" sz="1400" b="0" dirty="0">
                          <a:solidFill>
                            <a:schemeClr val="tx1"/>
                          </a:solidFill>
                          <a:latin typeface="Meiryo UI" panose="020B0604030504040204" pitchFamily="50" charset="-128"/>
                          <a:ea typeface="Meiryo UI" panose="020B0604030504040204" pitchFamily="50" charset="-128"/>
                        </a:rPr>
                        <a:t>（円</a:t>
                      </a:r>
                      <a:r>
                        <a:rPr kumimoji="1" lang="en-US" altLang="zh-TW" sz="1400" b="0" dirty="0">
                          <a:solidFill>
                            <a:schemeClr val="tx1"/>
                          </a:solidFill>
                          <a:latin typeface="Meiryo UI" panose="020B0604030504040204" pitchFamily="50" charset="-128"/>
                          <a:ea typeface="Meiryo UI" panose="020B0604030504040204" pitchFamily="50" charset="-128"/>
                        </a:rPr>
                        <a:t>/t</a:t>
                      </a:r>
                      <a:r>
                        <a:rPr kumimoji="1" lang="zh-TW" altLang="en-US" sz="1400" b="0" dirty="0">
                          <a:solidFill>
                            <a:schemeClr val="tx1"/>
                          </a:solidFill>
                          <a:latin typeface="Meiryo UI" panose="020B0604030504040204" pitchFamily="50" charset="-128"/>
                          <a:ea typeface="Meiryo UI" panose="020B0604030504040204" pitchFamily="50" charset="-128"/>
                        </a:rPr>
                        <a:t>）</a:t>
                      </a: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処理費用</a:t>
                      </a:r>
                      <a:r>
                        <a:rPr kumimoji="1" lang="zh-TW" altLang="en-US" sz="1400" b="0" dirty="0">
                          <a:solidFill>
                            <a:schemeClr val="tx1"/>
                          </a:solidFill>
                          <a:latin typeface="Meiryo UI" panose="020B0604030504040204" pitchFamily="50" charset="-128"/>
                          <a:ea typeface="Meiryo UI" panose="020B0604030504040204" pitchFamily="50" charset="-128"/>
                        </a:rPr>
                        <a:t>（円</a:t>
                      </a:r>
                      <a:r>
                        <a:rPr kumimoji="1" lang="en-US" altLang="zh-TW" sz="1400" b="0" dirty="0">
                          <a:solidFill>
                            <a:schemeClr val="tx1"/>
                          </a:solidFill>
                          <a:latin typeface="Meiryo UI" panose="020B0604030504040204" pitchFamily="50" charset="-128"/>
                          <a:ea typeface="Meiryo UI" panose="020B0604030504040204" pitchFamily="50" charset="-128"/>
                        </a:rPr>
                        <a:t>/t</a:t>
                      </a:r>
                      <a:r>
                        <a:rPr kumimoji="1" lang="zh-TW" altLang="en-US" sz="1400" b="0" dirty="0">
                          <a:solidFill>
                            <a:schemeClr val="tx1"/>
                          </a:solidFill>
                          <a:latin typeface="Meiryo UI" panose="020B0604030504040204" pitchFamily="50" charset="-128"/>
                          <a:ea typeface="Meiryo UI" panose="020B0604030504040204" pitchFamily="50" charset="-128"/>
                        </a:rPr>
                        <a:t>）</a:t>
                      </a: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販売価格</a:t>
                      </a:r>
                      <a:r>
                        <a:rPr kumimoji="1" lang="zh-TW" altLang="en-US" sz="1400" b="0" dirty="0">
                          <a:solidFill>
                            <a:schemeClr val="tx1"/>
                          </a:solidFill>
                          <a:latin typeface="Meiryo UI" panose="020B0604030504040204" pitchFamily="50" charset="-128"/>
                          <a:ea typeface="Meiryo UI" panose="020B0604030504040204" pitchFamily="50" charset="-128"/>
                        </a:rPr>
                        <a:t>（円</a:t>
                      </a:r>
                      <a:r>
                        <a:rPr kumimoji="1" lang="en-US" altLang="zh-TW" sz="1400" b="0" dirty="0">
                          <a:solidFill>
                            <a:schemeClr val="tx1"/>
                          </a:solidFill>
                          <a:latin typeface="Meiryo UI" panose="020B0604030504040204" pitchFamily="50" charset="-128"/>
                          <a:ea typeface="Meiryo UI" panose="020B0604030504040204" pitchFamily="50" charset="-128"/>
                        </a:rPr>
                        <a:t>/t</a:t>
                      </a:r>
                      <a:r>
                        <a:rPr kumimoji="1" lang="zh-TW" altLang="en-US" sz="1400" b="0" dirty="0">
                          <a:solidFill>
                            <a:schemeClr val="tx1"/>
                          </a:solidFill>
                          <a:latin typeface="Meiryo UI" panose="020B0604030504040204" pitchFamily="50" charset="-128"/>
                          <a:ea typeface="Meiryo UI" panose="020B0604030504040204" pitchFamily="50" charset="-128"/>
                        </a:rPr>
                        <a:t>）</a:t>
                      </a: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vMerge="1">
                  <a:txBody>
                    <a:bodyPr/>
                    <a:lstStyle/>
                    <a:p>
                      <a:pPr algn="ctr"/>
                      <a:endParaRPr kumimoji="1" lang="ja-JP" altLang="en-US" sz="1400" b="1" dirty="0">
                        <a:solidFill>
                          <a:schemeClr val="tx1"/>
                        </a:solidFill>
                        <a:latin typeface="ＭＳ Ｐゴシック" panose="020B0600070205080204" pitchFamily="50" charset="-128"/>
                        <a:ea typeface="ＭＳ Ｐゴシック" panose="020B0600070205080204" pitchFamily="50" charset="-128"/>
                      </a:endParaRPr>
                    </a:p>
                  </a:txBody>
                  <a:tcPr marL="91431" marR="91431" marT="45723" marB="4572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extLst>
                  <a:ext uri="{0D108BD9-81ED-4DB2-BD59-A6C34878D82A}">
                    <a16:rowId xmlns:a16="http://schemas.microsoft.com/office/drawing/2014/main" val="10001"/>
                  </a:ext>
                </a:extLst>
              </a:tr>
              <a:tr h="304800">
                <a:tc>
                  <a:txBody>
                    <a:bodyPr/>
                    <a:lstStyle/>
                    <a:p>
                      <a:pPr algn="ctr"/>
                      <a:endParaRPr kumimoji="1" lang="ja-JP" altLang="en-US" sz="1400" b="1" dirty="0">
                        <a:solidFill>
                          <a:schemeClr val="tx1"/>
                        </a:solidFill>
                        <a:latin typeface="Meiryo UI" panose="020B0604030504040204" pitchFamily="50" charset="-128"/>
                        <a:ea typeface="Meiryo UI" panose="020B0604030504040204" pitchFamily="50" charset="-128"/>
                      </a:endParaRP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400" b="1" dirty="0">
                        <a:solidFill>
                          <a:schemeClr val="tx1"/>
                        </a:solidFill>
                        <a:latin typeface="Meiryo UI" panose="020B0604030504040204" pitchFamily="50" charset="-128"/>
                        <a:ea typeface="Meiryo UI" panose="020B0604030504040204" pitchFamily="50" charset="-128"/>
                      </a:endParaRP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400" b="1" dirty="0">
                        <a:solidFill>
                          <a:schemeClr val="tx1"/>
                        </a:solidFill>
                        <a:latin typeface="Meiryo UI" panose="020B0604030504040204" pitchFamily="50" charset="-128"/>
                        <a:ea typeface="Meiryo UI" panose="020B0604030504040204" pitchFamily="50" charset="-128"/>
                      </a:endParaRP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400" b="1" dirty="0">
                        <a:solidFill>
                          <a:schemeClr val="tx1"/>
                        </a:solidFill>
                        <a:latin typeface="Meiryo UI" panose="020B0604030504040204" pitchFamily="50" charset="-128"/>
                        <a:ea typeface="Meiryo UI" panose="020B0604030504040204" pitchFamily="50" charset="-128"/>
                      </a:endParaRP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endParaRPr kumimoji="1" lang="ja-JP" altLang="en-US" sz="1100" dirty="0">
                        <a:solidFill>
                          <a:schemeClr val="tx1"/>
                        </a:solidFill>
                        <a:latin typeface="Meiryo UI" panose="020B0604030504040204" pitchFamily="50" charset="-128"/>
                        <a:ea typeface="Meiryo UI" panose="020B0604030504040204" pitchFamily="50" charset="-128"/>
                      </a:endParaRP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04800">
                <a:tc>
                  <a:txBody>
                    <a:bodyPr/>
                    <a:lstStyle/>
                    <a:p>
                      <a:pPr algn="ctr"/>
                      <a:endParaRPr kumimoji="1" lang="ja-JP" altLang="en-US" sz="1400" b="1" dirty="0">
                        <a:solidFill>
                          <a:schemeClr val="tx1"/>
                        </a:solidFill>
                        <a:latin typeface="Meiryo UI" panose="020B0604030504040204" pitchFamily="50" charset="-128"/>
                        <a:ea typeface="Meiryo UI" panose="020B0604030504040204" pitchFamily="50" charset="-128"/>
                      </a:endParaRP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400" b="1" dirty="0">
                        <a:solidFill>
                          <a:schemeClr val="tx1"/>
                        </a:solidFill>
                        <a:latin typeface="Meiryo UI" panose="020B0604030504040204" pitchFamily="50" charset="-128"/>
                        <a:ea typeface="Meiryo UI" panose="020B0604030504040204" pitchFamily="50" charset="-128"/>
                      </a:endParaRP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400" b="1" dirty="0">
                        <a:solidFill>
                          <a:schemeClr val="tx1"/>
                        </a:solidFill>
                        <a:latin typeface="Meiryo UI" panose="020B0604030504040204" pitchFamily="50" charset="-128"/>
                        <a:ea typeface="Meiryo UI" panose="020B0604030504040204" pitchFamily="50" charset="-128"/>
                      </a:endParaRP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400" b="1" dirty="0">
                        <a:solidFill>
                          <a:schemeClr val="tx1"/>
                        </a:solidFill>
                        <a:latin typeface="Meiryo UI" panose="020B0604030504040204" pitchFamily="50" charset="-128"/>
                        <a:ea typeface="Meiryo UI" panose="020B0604030504040204" pitchFamily="50" charset="-128"/>
                      </a:endParaRP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endParaRPr kumimoji="1" lang="ja-JP" altLang="en-US" sz="1100" dirty="0">
                        <a:solidFill>
                          <a:schemeClr val="tx1"/>
                        </a:solidFill>
                        <a:latin typeface="Meiryo UI" panose="020B0604030504040204" pitchFamily="50" charset="-128"/>
                        <a:ea typeface="Meiryo UI" panose="020B0604030504040204" pitchFamily="50" charset="-128"/>
                      </a:endParaRP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bl>
          </a:graphicData>
        </a:graphic>
      </p:graphicFrame>
      <p:sp>
        <p:nvSpPr>
          <p:cNvPr id="3" name="Text Box 266">
            <a:extLst>
              <a:ext uri="{FF2B5EF4-FFF2-40B4-BE49-F238E27FC236}">
                <a16:creationId xmlns:a16="http://schemas.microsoft.com/office/drawing/2014/main" id="{FB9E174D-D0FE-335A-3821-B91C2B524069}"/>
              </a:ext>
            </a:extLst>
          </p:cNvPr>
          <p:cNvSpPr txBox="1">
            <a:spLocks noChangeArrowheads="1"/>
          </p:cNvSpPr>
          <p:nvPr/>
        </p:nvSpPr>
        <p:spPr bwMode="auto">
          <a:xfrm>
            <a:off x="2895601" y="252804"/>
            <a:ext cx="7094538" cy="276999"/>
          </a:xfrm>
          <a:prstGeom prst="rect">
            <a:avLst/>
          </a:prstGeom>
          <a:noFill/>
          <a:ln>
            <a:noFill/>
          </a:ln>
        </p:spPr>
        <p:txBody>
          <a:bodyPr wrap="square" anchor="ct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marL="174625" indent="-174625" algn="just">
              <a:spcAft>
                <a:spcPts val="0"/>
              </a:spcAft>
              <a:defRPr/>
            </a:pPr>
            <a:r>
              <a:rPr lang="ja-JP" altLang="en-US" sz="1200" u="sng" kern="100" dirty="0">
                <a:solidFill>
                  <a:srgbClr val="FF0000"/>
                </a:solidFill>
                <a:latin typeface="Meiryo UI" panose="020B0604030504040204" pitchFamily="50" charset="-128"/>
                <a:ea typeface="Meiryo UI" panose="020B0604030504040204" pitchFamily="50" charset="-128"/>
                <a:cs typeface="Times New Roman"/>
              </a:rPr>
              <a:t>・スライド</a:t>
            </a:r>
            <a:r>
              <a:rPr lang="en-US" altLang="ja-JP" sz="1200" u="sng" kern="100" dirty="0">
                <a:solidFill>
                  <a:srgbClr val="FF0000"/>
                </a:solidFill>
                <a:latin typeface="Meiryo UI" panose="020B0604030504040204" pitchFamily="50" charset="-128"/>
                <a:ea typeface="Meiryo UI" panose="020B0604030504040204" pitchFamily="50" charset="-128"/>
                <a:cs typeface="Times New Roman"/>
              </a:rPr>
              <a:t>11-12</a:t>
            </a:r>
            <a:r>
              <a:rPr lang="ja-JP" altLang="en-US" sz="1200" u="sng" kern="100" dirty="0">
                <a:solidFill>
                  <a:srgbClr val="FF0000"/>
                </a:solidFill>
                <a:latin typeface="Meiryo UI" panose="020B0604030504040204" pitchFamily="50" charset="-128"/>
                <a:ea typeface="Meiryo UI" panose="020B0604030504040204" pitchFamily="50" charset="-128"/>
                <a:cs typeface="Times New Roman"/>
              </a:rPr>
              <a:t>は</a:t>
            </a:r>
            <a:r>
              <a:rPr kumimoji="1" lang="ja-JP" altLang="en-US" sz="1200" u="sng" dirty="0">
                <a:solidFill>
                  <a:srgbClr val="FF0000"/>
                </a:solidFill>
                <a:latin typeface="Meiryo UI" panose="020B0604030504040204" pitchFamily="50" charset="-128"/>
                <a:ea typeface="Meiryo UI" panose="020B0604030504040204" pitchFamily="50" charset="-128"/>
              </a:rPr>
              <a:t>自身の応募する</a:t>
            </a:r>
            <a:r>
              <a:rPr lang="ja-JP" altLang="en-US" sz="1200" u="sng" kern="100" dirty="0">
                <a:solidFill>
                  <a:srgbClr val="FF0000"/>
                </a:solidFill>
                <a:latin typeface="Meiryo UI" panose="020B0604030504040204" pitchFamily="50" charset="-128"/>
                <a:ea typeface="Meiryo UI" panose="020B0604030504040204" pitchFamily="50" charset="-128"/>
                <a:cs typeface="Times New Roman"/>
              </a:rPr>
              <a:t>対象事業で選択して</a:t>
            </a:r>
            <a:r>
              <a:rPr kumimoji="1" lang="ja-JP" altLang="en-US" sz="1200" u="sng" dirty="0">
                <a:solidFill>
                  <a:srgbClr val="FF0000"/>
                </a:solidFill>
                <a:latin typeface="Meiryo UI" panose="020B0604030504040204" pitchFamily="50" charset="-128"/>
                <a:ea typeface="Meiryo UI" panose="020B0604030504040204" pitchFamily="50" charset="-128"/>
              </a:rPr>
              <a:t>作成してください。本ページは対象事業④用です。</a:t>
            </a:r>
            <a:endParaRPr lang="ja-JP" altLang="en-US" sz="1200" u="sng" kern="100" dirty="0">
              <a:solidFill>
                <a:srgbClr val="FF0000"/>
              </a:solidFill>
              <a:latin typeface="Meiryo UI" panose="020B0604030504040204" pitchFamily="50" charset="-128"/>
              <a:ea typeface="Meiryo UI" panose="020B0604030504040204" pitchFamily="50" charset="-128"/>
              <a:cs typeface="Times New Roman"/>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AutoShape 27">
            <a:extLst>
              <a:ext uri="{FF2B5EF4-FFF2-40B4-BE49-F238E27FC236}">
                <a16:creationId xmlns:a16="http://schemas.microsoft.com/office/drawing/2014/main" id="{93191734-D32A-02AF-DCD7-AF6DFB60F3E9}"/>
              </a:ext>
            </a:extLst>
          </p:cNvPr>
          <p:cNvSpPr>
            <a:spLocks noChangeArrowheads="1"/>
          </p:cNvSpPr>
          <p:nvPr/>
        </p:nvSpPr>
        <p:spPr bwMode="auto">
          <a:xfrm>
            <a:off x="125413" y="179388"/>
            <a:ext cx="10036175" cy="6884987"/>
          </a:xfrm>
          <a:prstGeom prst="roundRect">
            <a:avLst>
              <a:gd name="adj" fmla="val 0"/>
            </a:avLst>
          </a:prstGeom>
          <a:solidFill>
            <a:srgbClr val="FFFFFF">
              <a:alpha val="0"/>
            </a:srgbClr>
          </a:solidFill>
          <a:ln w="19050">
            <a:solidFill>
              <a:schemeClr val="tx1"/>
            </a:solidFill>
            <a:round/>
            <a:headEnd/>
            <a:tailEnd/>
          </a:ln>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Meiryo UI" panose="020B0604030504040204" pitchFamily="50" charset="-128"/>
              <a:ea typeface="Meiryo UI" panose="020B0604030504040204" pitchFamily="50" charset="-128"/>
            </a:endParaRPr>
          </a:p>
        </p:txBody>
      </p:sp>
      <p:sp>
        <p:nvSpPr>
          <p:cNvPr id="2051" name="Text Box 25">
            <a:extLst>
              <a:ext uri="{FF2B5EF4-FFF2-40B4-BE49-F238E27FC236}">
                <a16:creationId xmlns:a16="http://schemas.microsoft.com/office/drawing/2014/main" id="{A9275519-962A-2391-81CC-013C22E24984}"/>
              </a:ext>
            </a:extLst>
          </p:cNvPr>
          <p:cNvSpPr txBox="1">
            <a:spLocks noChangeArrowheads="1"/>
          </p:cNvSpPr>
          <p:nvPr/>
        </p:nvSpPr>
        <p:spPr bwMode="auto">
          <a:xfrm>
            <a:off x="125413" y="182139"/>
            <a:ext cx="1250950" cy="299298"/>
          </a:xfrm>
          <a:prstGeom prst="roundRect">
            <a:avLst>
              <a:gd name="adj" fmla="val 0"/>
            </a:avLst>
          </a:prstGeom>
          <a:solidFill>
            <a:schemeClr val="bg1">
              <a:lumMod val="95000"/>
            </a:schemeClr>
          </a:solidFill>
          <a:ln>
            <a:solidFill>
              <a:schemeClr val="tx1"/>
            </a:solidFill>
          </a:ln>
        </p:spPr>
        <p:txBody>
          <a:bodyPr lIns="99173" tIns="49586" rIns="99173" bIns="49586" anchor="ctr" anchorCtr="1">
            <a:spAutoFit/>
          </a:bodyPr>
          <a:lstStyle>
            <a:lvl1pPr defTabSz="992188">
              <a:defRPr kumimoji="1" sz="3500">
                <a:solidFill>
                  <a:schemeClr val="tx1"/>
                </a:solidFill>
                <a:latin typeface="Arial" charset="0"/>
                <a:ea typeface="ＭＳ Ｐゴシック" pitchFamily="50" charset="-128"/>
              </a:defRPr>
            </a:lvl1pPr>
            <a:lvl2pPr marL="742950" indent="-285750" defTabSz="992188">
              <a:defRPr kumimoji="1" sz="3100">
                <a:solidFill>
                  <a:schemeClr val="tx1"/>
                </a:solidFill>
                <a:latin typeface="Arial" charset="0"/>
                <a:ea typeface="ＭＳ Ｐゴシック" pitchFamily="50" charset="-128"/>
              </a:defRPr>
            </a:lvl2pPr>
            <a:lvl3pPr marL="1143000" indent="-228600" defTabSz="992188">
              <a:defRPr kumimoji="1" sz="2600">
                <a:solidFill>
                  <a:schemeClr val="tx1"/>
                </a:solidFill>
                <a:latin typeface="Arial" charset="0"/>
                <a:ea typeface="ＭＳ Ｐゴシック" pitchFamily="50" charset="-128"/>
              </a:defRPr>
            </a:lvl3pPr>
            <a:lvl4pPr marL="1600200" indent="-228600" defTabSz="992188">
              <a:defRPr kumimoji="1" sz="2200">
                <a:solidFill>
                  <a:schemeClr val="tx1"/>
                </a:solidFill>
                <a:latin typeface="Arial" charset="0"/>
                <a:ea typeface="ＭＳ Ｐゴシック" pitchFamily="50" charset="-128"/>
              </a:defRPr>
            </a:lvl4pPr>
            <a:lvl5pPr marL="2057400" indent="-228600" defTabSz="992188">
              <a:defRPr kumimoji="1" sz="2200">
                <a:solidFill>
                  <a:schemeClr val="tx1"/>
                </a:solidFill>
                <a:latin typeface="Arial" charset="0"/>
                <a:ea typeface="ＭＳ Ｐゴシック" pitchFamily="50" charset="-128"/>
              </a:defRPr>
            </a:lvl5pPr>
            <a:lvl6pPr marL="2514600" indent="-228600" defTabSz="992188" eaLnBrk="0" hangingPunct="0">
              <a:defRPr kumimoji="1" sz="2200">
                <a:solidFill>
                  <a:schemeClr val="tx1"/>
                </a:solidFill>
                <a:latin typeface="Arial" charset="0"/>
                <a:ea typeface="ＭＳ Ｐゴシック" pitchFamily="50" charset="-128"/>
              </a:defRPr>
            </a:lvl6pPr>
            <a:lvl7pPr marL="2971800" indent="-228600" defTabSz="992188" eaLnBrk="0" hangingPunct="0">
              <a:defRPr kumimoji="1" sz="2200">
                <a:solidFill>
                  <a:schemeClr val="tx1"/>
                </a:solidFill>
                <a:latin typeface="Arial" charset="0"/>
                <a:ea typeface="ＭＳ Ｐゴシック" pitchFamily="50" charset="-128"/>
              </a:defRPr>
            </a:lvl7pPr>
            <a:lvl8pPr marL="3429000" indent="-228600" defTabSz="992188" eaLnBrk="0" hangingPunct="0">
              <a:defRPr kumimoji="1" sz="2200">
                <a:solidFill>
                  <a:schemeClr val="tx1"/>
                </a:solidFill>
                <a:latin typeface="Arial" charset="0"/>
                <a:ea typeface="ＭＳ Ｐゴシック" pitchFamily="50" charset="-128"/>
              </a:defRPr>
            </a:lvl8pPr>
            <a:lvl9pPr marL="3886200" indent="-228600" defTabSz="992188" eaLnBrk="0" hangingPunct="0">
              <a:defRPr kumimoji="1" sz="2200">
                <a:solidFill>
                  <a:schemeClr val="tx1"/>
                </a:solidFill>
                <a:latin typeface="Arial" charset="0"/>
                <a:ea typeface="ＭＳ Ｐゴシック" pitchFamily="50" charset="-128"/>
              </a:defRPr>
            </a:lvl9pPr>
          </a:lstStyle>
          <a:p>
            <a:pPr algn="dist" eaLnBrk="1" hangingPunct="1">
              <a:lnSpc>
                <a:spcPts val="1680"/>
              </a:lnSpc>
              <a:spcBef>
                <a:spcPct val="50000"/>
              </a:spcBef>
              <a:defRPr/>
            </a:pPr>
            <a:r>
              <a:rPr lang="en-US" altLang="ja-JP" sz="1400" dirty="0">
                <a:latin typeface="Meiryo UI" panose="020B0604030504040204" pitchFamily="50" charset="-128"/>
                <a:ea typeface="Meiryo UI" panose="020B0604030504040204" pitchFamily="50" charset="-128"/>
              </a:rPr>
              <a:t>1. </a:t>
            </a:r>
            <a:r>
              <a:rPr lang="ja-JP" altLang="en-US" sz="1400" dirty="0">
                <a:latin typeface="Meiryo UI" panose="020B0604030504040204" pitchFamily="50" charset="-128"/>
                <a:ea typeface="Meiryo UI" panose="020B0604030504040204" pitchFamily="50" charset="-128"/>
              </a:rPr>
              <a:t>事業概要</a:t>
            </a:r>
          </a:p>
        </p:txBody>
      </p:sp>
      <p:sp>
        <p:nvSpPr>
          <p:cNvPr id="18436" name="Rectangle 37">
            <a:extLst>
              <a:ext uri="{FF2B5EF4-FFF2-40B4-BE49-F238E27FC236}">
                <a16:creationId xmlns:a16="http://schemas.microsoft.com/office/drawing/2014/main" id="{52EBA089-F5F8-ECB3-0D83-8E1DF2F9642C}"/>
              </a:ext>
            </a:extLst>
          </p:cNvPr>
          <p:cNvSpPr>
            <a:spLocks noChangeArrowheads="1"/>
          </p:cNvSpPr>
          <p:nvPr/>
        </p:nvSpPr>
        <p:spPr bwMode="auto">
          <a:xfrm>
            <a:off x="68263" y="2725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Meiryo UI" panose="020B0604030504040204" pitchFamily="50" charset="-128"/>
              <a:ea typeface="Meiryo UI" panose="020B0604030504040204" pitchFamily="50" charset="-128"/>
            </a:endParaRPr>
          </a:p>
        </p:txBody>
      </p:sp>
      <p:sp>
        <p:nvSpPr>
          <p:cNvPr id="18437" name="Text Box 266">
            <a:extLst>
              <a:ext uri="{FF2B5EF4-FFF2-40B4-BE49-F238E27FC236}">
                <a16:creationId xmlns:a16="http://schemas.microsoft.com/office/drawing/2014/main" id="{16AFF79A-C6A4-3642-B33C-EDF1B60AF7C4}"/>
              </a:ext>
            </a:extLst>
          </p:cNvPr>
          <p:cNvSpPr txBox="1">
            <a:spLocks noChangeArrowheads="1"/>
          </p:cNvSpPr>
          <p:nvPr/>
        </p:nvSpPr>
        <p:spPr bwMode="auto">
          <a:xfrm>
            <a:off x="415132" y="1391951"/>
            <a:ext cx="943133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87313" indent="-87313">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rPr>
              <a:t>・申請書の内容を基に、図面や写真、イメージ図、表やフロー等を用いて、「</a:t>
            </a:r>
            <a:r>
              <a:rPr lang="en-US" altLang="ja-JP" sz="1200" dirty="0">
                <a:solidFill>
                  <a:srgbClr val="FF0000"/>
                </a:solidFill>
                <a:latin typeface="Meiryo UI" panose="020B0604030504040204" pitchFamily="50" charset="-128"/>
                <a:ea typeface="Meiryo UI" panose="020B0604030504040204" pitchFamily="50" charset="-128"/>
              </a:rPr>
              <a:t>2. </a:t>
            </a:r>
            <a:r>
              <a:rPr lang="ja-JP" altLang="en-US" sz="1200" dirty="0">
                <a:solidFill>
                  <a:srgbClr val="FF0000"/>
                </a:solidFill>
                <a:latin typeface="Meiryo UI" panose="020B0604030504040204" pitchFamily="50" charset="-128"/>
                <a:ea typeface="Meiryo UI" panose="020B0604030504040204" pitchFamily="50" charset="-128"/>
              </a:rPr>
              <a:t>実証内容（技術的課題と解決手法）」とも関連付けて、技術実証内容や達成目標等を分かりやすく平易な表現で記載してください。　（</a:t>
            </a:r>
            <a:r>
              <a:rPr lang="en-US" altLang="ja-JP" sz="1200" dirty="0">
                <a:solidFill>
                  <a:srgbClr val="FF0000"/>
                </a:solidFill>
                <a:latin typeface="Meiryo UI" panose="020B0604030504040204" pitchFamily="50" charset="-128"/>
                <a:ea typeface="Meiryo UI" panose="020B0604030504040204" pitchFamily="50" charset="-128"/>
              </a:rPr>
              <a:t>3</a:t>
            </a:r>
            <a:r>
              <a:rPr lang="ja-JP" altLang="en-US" sz="1200" dirty="0">
                <a:solidFill>
                  <a:srgbClr val="FF0000"/>
                </a:solidFill>
                <a:latin typeface="Meiryo UI" panose="020B0604030504040204" pitchFamily="50" charset="-128"/>
                <a:ea typeface="Meiryo UI" panose="020B0604030504040204" pitchFamily="50" charset="-128"/>
              </a:rPr>
              <a:t>スライド以内</a:t>
            </a:r>
            <a:r>
              <a:rPr lang="en-US" altLang="ja-JP" sz="1200" dirty="0">
                <a:solidFill>
                  <a:srgbClr val="FF0000"/>
                </a:solidFill>
                <a:latin typeface="Meiryo UI" panose="020B0604030504040204" pitchFamily="50" charset="-128"/>
                <a:ea typeface="Meiryo UI" panose="020B0604030504040204" pitchFamily="50" charset="-128"/>
              </a:rPr>
              <a:t>)</a:t>
            </a:r>
          </a:p>
        </p:txBody>
      </p:sp>
      <p:sp>
        <p:nvSpPr>
          <p:cNvPr id="18438" name="スライド番号プレースホルダー 1">
            <a:extLst>
              <a:ext uri="{FF2B5EF4-FFF2-40B4-BE49-F238E27FC236}">
                <a16:creationId xmlns:a16="http://schemas.microsoft.com/office/drawing/2014/main" id="{2206D4F2-267F-00DB-0CFC-23C5DD9168B0}"/>
              </a:ext>
            </a:extLst>
          </p:cNvPr>
          <p:cNvSpPr>
            <a:spLocks noGrp="1"/>
          </p:cNvSpPr>
          <p:nvPr>
            <p:ph type="sldNum" sz="quarter" idx="12"/>
          </p:nvPr>
        </p:nvSpPr>
        <p:spPr>
          <a:xfrm>
            <a:off x="7832725" y="6694488"/>
            <a:ext cx="2393950" cy="5000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71851BE9-DA2C-4681-BB5D-DC6D1EED68E4}" type="slidenum">
              <a:rPr lang="en-US" altLang="ja-JP" smtClean="0">
                <a:latin typeface="Meiryo UI" panose="020B0604030504040204" pitchFamily="50" charset="-128"/>
                <a:ea typeface="Meiryo UI" panose="020B0604030504040204" pitchFamily="50" charset="-128"/>
              </a:rPr>
              <a:pPr/>
              <a:t>2</a:t>
            </a:fld>
            <a:endParaRPr lang="en-US" altLang="ja-JP">
              <a:latin typeface="Meiryo UI" panose="020B0604030504040204" pitchFamily="50" charset="-128"/>
              <a:ea typeface="Meiryo UI" panose="020B0604030504040204" pitchFamily="50" charset="-128"/>
            </a:endParaRPr>
          </a:p>
          <a:p>
            <a:endParaRPr lang="en-US" altLang="ja-JP">
              <a:latin typeface="Meiryo UI" panose="020B0604030504040204" pitchFamily="50" charset="-128"/>
              <a:ea typeface="Meiryo UI" panose="020B0604030504040204" pitchFamily="50" charset="-128"/>
            </a:endParaRPr>
          </a:p>
        </p:txBody>
      </p:sp>
      <p:sp>
        <p:nvSpPr>
          <p:cNvPr id="2" name="Text Box 266">
            <a:extLst>
              <a:ext uri="{FF2B5EF4-FFF2-40B4-BE49-F238E27FC236}">
                <a16:creationId xmlns:a16="http://schemas.microsoft.com/office/drawing/2014/main" id="{9C5E0F2C-5C75-769E-39E9-0D8236D978A3}"/>
              </a:ext>
            </a:extLst>
          </p:cNvPr>
          <p:cNvSpPr txBox="1">
            <a:spLocks noChangeArrowheads="1"/>
          </p:cNvSpPr>
          <p:nvPr/>
        </p:nvSpPr>
        <p:spPr bwMode="auto">
          <a:xfrm>
            <a:off x="1122509" y="4311800"/>
            <a:ext cx="4850454"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marL="87313" indent="-87313">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rPr>
              <a:t>・リサイクル事業・廃油リサイクル事業の主な記載内容は、</a:t>
            </a:r>
            <a:endParaRPr lang="en-US" altLang="ja-JP" sz="1200" dirty="0">
              <a:solidFill>
                <a:srgbClr val="FF0000"/>
              </a:solidFill>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rPr>
              <a:t>　　リサイクルする原材料（プラスチック、廃油）</a:t>
            </a:r>
            <a:endParaRPr lang="en-US" altLang="ja-JP" sz="1200" dirty="0">
              <a:solidFill>
                <a:srgbClr val="FF0000"/>
              </a:solidFill>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rPr>
              <a:t>　　現状の技術的課題（リサイクルが困難な技術的理由など）</a:t>
            </a:r>
            <a:endParaRPr lang="en-US" altLang="ja-JP" sz="1200" dirty="0">
              <a:solidFill>
                <a:srgbClr val="FF0000"/>
              </a:solidFill>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rPr>
              <a:t>　　リサイクルに必要な技術（本実証の対象技術）とその実証要素</a:t>
            </a:r>
            <a:endParaRPr lang="en-US" altLang="ja-JP" sz="1200" dirty="0">
              <a:solidFill>
                <a:srgbClr val="FF0000"/>
              </a:solidFill>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rPr>
              <a:t>　　リサイクル製品</a:t>
            </a:r>
            <a:endParaRPr lang="en-US" altLang="ja-JP" sz="1200" dirty="0">
              <a:solidFill>
                <a:srgbClr val="FF0000"/>
              </a:solidFill>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rPr>
              <a:t>　など。　</a:t>
            </a:r>
            <a:endParaRPr lang="en-US" altLang="ja-JP" sz="1200" dirty="0">
              <a:solidFill>
                <a:srgbClr val="FF0000"/>
              </a:solidFill>
              <a:latin typeface="Meiryo UI" panose="020B0604030504040204" pitchFamily="50" charset="-128"/>
              <a:ea typeface="Meiryo UI" panose="020B0604030504040204" pitchFamily="50" charset="-128"/>
            </a:endParaRPr>
          </a:p>
        </p:txBody>
      </p:sp>
      <p:sp>
        <p:nvSpPr>
          <p:cNvPr id="3" name="Text Box 266">
            <a:extLst>
              <a:ext uri="{FF2B5EF4-FFF2-40B4-BE49-F238E27FC236}">
                <a16:creationId xmlns:a16="http://schemas.microsoft.com/office/drawing/2014/main" id="{69D63927-11EC-F288-AEC2-10F44EAD8B86}"/>
              </a:ext>
            </a:extLst>
          </p:cNvPr>
          <p:cNvSpPr txBox="1">
            <a:spLocks noChangeArrowheads="1"/>
          </p:cNvSpPr>
          <p:nvPr/>
        </p:nvSpPr>
        <p:spPr bwMode="auto">
          <a:xfrm>
            <a:off x="1122509" y="2548161"/>
            <a:ext cx="4850453"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marL="87313" indent="-87313">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rPr>
              <a:t>・代替素材事業・代替ジェット燃料事業の主な記載内容は、</a:t>
            </a:r>
            <a:endParaRPr lang="en-US" altLang="ja-JP" sz="1200" dirty="0">
              <a:solidFill>
                <a:srgbClr val="FF0000"/>
              </a:solidFill>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rPr>
              <a:t>　　代替しようとする素材（化石由来プラスチック、化石由来ジェット燃料）</a:t>
            </a:r>
            <a:endParaRPr lang="en-US" altLang="ja-JP" sz="1200" dirty="0">
              <a:solidFill>
                <a:srgbClr val="FF0000"/>
              </a:solidFill>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rPr>
              <a:t>　　代替する素材</a:t>
            </a:r>
            <a:endParaRPr lang="en-US" altLang="ja-JP" sz="1200" dirty="0">
              <a:solidFill>
                <a:srgbClr val="FF0000"/>
              </a:solidFill>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rPr>
              <a:t>　　代替するための技術的な課題</a:t>
            </a:r>
            <a:endParaRPr lang="en-US" altLang="ja-JP" sz="1200" dirty="0">
              <a:solidFill>
                <a:srgbClr val="FF0000"/>
              </a:solidFill>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rPr>
              <a:t>　　代替するために必要な技術（本実証の対象技術）</a:t>
            </a:r>
            <a:endParaRPr lang="en-US" altLang="ja-JP" sz="1200" dirty="0">
              <a:solidFill>
                <a:srgbClr val="FF0000"/>
              </a:solidFill>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rPr>
              <a:t>　　代替製品（代替素材の含有比率）</a:t>
            </a:r>
            <a:endParaRPr lang="en-US" altLang="ja-JP" sz="1200" dirty="0">
              <a:solidFill>
                <a:srgbClr val="FF0000"/>
              </a:solidFill>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rPr>
              <a:t>　など。</a:t>
            </a:r>
            <a:endParaRPr lang="en-US" altLang="ja-JP" sz="1200" dirty="0">
              <a:solidFill>
                <a:srgbClr val="FF0000"/>
              </a:solidFill>
              <a:latin typeface="Meiryo UI" panose="020B0604030504040204" pitchFamily="50" charset="-128"/>
              <a:ea typeface="Meiryo UI" panose="020B0604030504040204" pitchFamily="50" charset="-128"/>
            </a:endParaRPr>
          </a:p>
        </p:txBody>
      </p:sp>
      <p:graphicFrame>
        <p:nvGraphicFramePr>
          <p:cNvPr id="5" name="表 5">
            <a:extLst>
              <a:ext uri="{FF2B5EF4-FFF2-40B4-BE49-F238E27FC236}">
                <a16:creationId xmlns:a16="http://schemas.microsoft.com/office/drawing/2014/main" id="{14384283-7480-6BB4-4787-14A2AB75CA71}"/>
              </a:ext>
            </a:extLst>
          </p:cNvPr>
          <p:cNvGraphicFramePr>
            <a:graphicFrameLocks noGrp="1"/>
          </p:cNvGraphicFramePr>
          <p:nvPr>
            <p:extLst>
              <p:ext uri="{D42A27DB-BD31-4B8C-83A1-F6EECF244321}">
                <p14:modId xmlns:p14="http://schemas.microsoft.com/office/powerpoint/2010/main" val="3470771537"/>
              </p:ext>
            </p:extLst>
          </p:nvPr>
        </p:nvGraphicFramePr>
        <p:xfrm>
          <a:off x="310144" y="626606"/>
          <a:ext cx="9680162" cy="518160"/>
        </p:xfrm>
        <a:graphic>
          <a:graphicData uri="http://schemas.openxmlformats.org/drawingml/2006/table">
            <a:tbl>
              <a:tblPr firstRow="1" bandRow="1">
                <a:tableStyleId>{5940675A-B579-460E-94D1-54222C63F5DA}</a:tableStyleId>
              </a:tblPr>
              <a:tblGrid>
                <a:gridCol w="545890">
                  <a:extLst>
                    <a:ext uri="{9D8B030D-6E8A-4147-A177-3AD203B41FA5}">
                      <a16:colId xmlns:a16="http://schemas.microsoft.com/office/drawing/2014/main" val="963925046"/>
                    </a:ext>
                  </a:extLst>
                </a:gridCol>
                <a:gridCol w="9134272">
                  <a:extLst>
                    <a:ext uri="{9D8B030D-6E8A-4147-A177-3AD203B41FA5}">
                      <a16:colId xmlns:a16="http://schemas.microsoft.com/office/drawing/2014/main" val="1160871818"/>
                    </a:ext>
                  </a:extLst>
                </a:gridCol>
              </a:tblGrid>
              <a:tr h="382601">
                <a:tc>
                  <a:txBody>
                    <a:bodyPr/>
                    <a:lstStyle/>
                    <a:p>
                      <a:pPr algn="ctr"/>
                      <a:r>
                        <a:rPr kumimoji="1" lang="ja-JP" altLang="en-US" sz="1400" dirty="0">
                          <a:latin typeface="Meiryo UI" panose="020B0604030504040204" pitchFamily="50" charset="-128"/>
                          <a:ea typeface="Meiryo UI" panose="020B0604030504040204" pitchFamily="50" charset="-128"/>
                        </a:rPr>
                        <a:t>事業</a:t>
                      </a:r>
                      <a:endParaRPr kumimoji="1" lang="en-US" altLang="ja-JP" sz="1400" dirty="0">
                        <a:latin typeface="Meiryo UI" panose="020B0604030504040204" pitchFamily="50" charset="-128"/>
                        <a:ea typeface="Meiryo UI" panose="020B0604030504040204" pitchFamily="50" charset="-128"/>
                      </a:endParaRPr>
                    </a:p>
                    <a:p>
                      <a:pPr algn="ctr"/>
                      <a:r>
                        <a:rPr kumimoji="1" lang="ja-JP" altLang="en-US" sz="1400" dirty="0">
                          <a:latin typeface="Meiryo UI" panose="020B0604030504040204" pitchFamily="50" charset="-128"/>
                          <a:ea typeface="Meiryo UI" panose="020B0604030504040204" pitchFamily="50" charset="-128"/>
                        </a:rPr>
                        <a:t>概要</a:t>
                      </a:r>
                    </a:p>
                  </a:txBody>
                  <a:tcPr anchor="ctr">
                    <a:solidFill>
                      <a:schemeClr val="bg1">
                        <a:lumMod val="95000"/>
                      </a:schemeClr>
                    </a:solidFill>
                  </a:tcPr>
                </a:tc>
                <a:tc>
                  <a:txBody>
                    <a:bodyPr/>
                    <a:lstStyle/>
                    <a:p>
                      <a:r>
                        <a:rPr kumimoji="1" lang="ja-JP" altLang="en-US" sz="1400" dirty="0">
                          <a:solidFill>
                            <a:srgbClr val="FF0000"/>
                          </a:solidFill>
                          <a:latin typeface="Meiryo UI" panose="020B0604030504040204" pitchFamily="50" charset="-128"/>
                          <a:ea typeface="Meiryo UI" panose="020B0604030504040204" pitchFamily="50" charset="-128"/>
                        </a:rPr>
                        <a:t>本欄に、</a:t>
                      </a:r>
                      <a:r>
                        <a:rPr kumimoji="1" lang="en-US" altLang="ja-JP" sz="1400" dirty="0">
                          <a:solidFill>
                            <a:srgbClr val="FF0000"/>
                          </a:solidFill>
                          <a:latin typeface="Meiryo UI" panose="020B0604030504040204" pitchFamily="50" charset="-128"/>
                          <a:ea typeface="Meiryo UI" panose="020B0604030504040204" pitchFamily="50" charset="-128"/>
                        </a:rPr>
                        <a:t>100</a:t>
                      </a:r>
                      <a:r>
                        <a:rPr kumimoji="1" lang="ja-JP" altLang="en-US" sz="1400" dirty="0">
                          <a:solidFill>
                            <a:srgbClr val="FF0000"/>
                          </a:solidFill>
                          <a:latin typeface="Meiryo UI" panose="020B0604030504040204" pitchFamily="50" charset="-128"/>
                          <a:ea typeface="Meiryo UI" panose="020B0604030504040204" pitchFamily="50" charset="-128"/>
                        </a:rPr>
                        <a:t>～</a:t>
                      </a:r>
                      <a:r>
                        <a:rPr kumimoji="1" lang="en-US" altLang="ja-JP" sz="1400" dirty="0">
                          <a:solidFill>
                            <a:srgbClr val="FF0000"/>
                          </a:solidFill>
                          <a:latin typeface="Meiryo UI" panose="020B0604030504040204" pitchFamily="50" charset="-128"/>
                          <a:ea typeface="Meiryo UI" panose="020B0604030504040204" pitchFamily="50" charset="-128"/>
                        </a:rPr>
                        <a:t>150</a:t>
                      </a:r>
                      <a:r>
                        <a:rPr kumimoji="1" lang="ja-JP" altLang="en-US" sz="1400" dirty="0">
                          <a:solidFill>
                            <a:srgbClr val="FF0000"/>
                          </a:solidFill>
                          <a:latin typeface="Meiryo UI" panose="020B0604030504040204" pitchFamily="50" charset="-128"/>
                          <a:ea typeface="Meiryo UI" panose="020B0604030504040204" pitchFamily="50" charset="-128"/>
                        </a:rPr>
                        <a:t>字程度で事業概要を記載してください。</a:t>
                      </a:r>
                    </a:p>
                  </a:txBody>
                  <a:tcPr/>
                </a:tc>
                <a:extLst>
                  <a:ext uri="{0D108BD9-81ED-4DB2-BD59-A6C34878D82A}">
                    <a16:rowId xmlns:a16="http://schemas.microsoft.com/office/drawing/2014/main" val="392687686"/>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AutoShape 27">
            <a:extLst>
              <a:ext uri="{FF2B5EF4-FFF2-40B4-BE49-F238E27FC236}">
                <a16:creationId xmlns:a16="http://schemas.microsoft.com/office/drawing/2014/main" id="{D45B6F1A-47EB-2FE6-A070-331F20F8C300}"/>
              </a:ext>
            </a:extLst>
          </p:cNvPr>
          <p:cNvSpPr>
            <a:spLocks noChangeArrowheads="1"/>
          </p:cNvSpPr>
          <p:nvPr/>
        </p:nvSpPr>
        <p:spPr bwMode="auto">
          <a:xfrm>
            <a:off x="127593" y="170765"/>
            <a:ext cx="10036175" cy="6884987"/>
          </a:xfrm>
          <a:prstGeom prst="roundRect">
            <a:avLst>
              <a:gd name="adj" fmla="val 0"/>
            </a:avLst>
          </a:prstGeom>
          <a:solidFill>
            <a:srgbClr val="FFFFFF">
              <a:alpha val="0"/>
            </a:srgbClr>
          </a:solidFill>
          <a:ln w="19050">
            <a:solidFill>
              <a:schemeClr val="tx1"/>
            </a:solidFill>
            <a:round/>
            <a:headEnd/>
            <a:tailEnd/>
          </a:ln>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dirty="0">
              <a:latin typeface="Meiryo UI" panose="020B0604030504040204" pitchFamily="50" charset="-128"/>
              <a:ea typeface="Meiryo UI" panose="020B0604030504040204" pitchFamily="50" charset="-128"/>
            </a:endParaRPr>
          </a:p>
        </p:txBody>
      </p:sp>
      <p:sp>
        <p:nvSpPr>
          <p:cNvPr id="2051" name="Text Box 25">
            <a:extLst>
              <a:ext uri="{FF2B5EF4-FFF2-40B4-BE49-F238E27FC236}">
                <a16:creationId xmlns:a16="http://schemas.microsoft.com/office/drawing/2014/main" id="{56D45E0D-FC21-81A4-3317-20568D87B570}"/>
              </a:ext>
            </a:extLst>
          </p:cNvPr>
          <p:cNvSpPr txBox="1">
            <a:spLocks noChangeArrowheads="1"/>
          </p:cNvSpPr>
          <p:nvPr/>
        </p:nvSpPr>
        <p:spPr bwMode="auto">
          <a:xfrm>
            <a:off x="125413" y="171820"/>
            <a:ext cx="3455987" cy="299298"/>
          </a:xfrm>
          <a:prstGeom prst="roundRect">
            <a:avLst>
              <a:gd name="adj" fmla="val 0"/>
            </a:avLst>
          </a:prstGeom>
          <a:solidFill>
            <a:schemeClr val="bg1">
              <a:lumMod val="95000"/>
            </a:schemeClr>
          </a:solidFill>
          <a:ln>
            <a:solidFill>
              <a:schemeClr val="tx1"/>
            </a:solidFill>
          </a:ln>
        </p:spPr>
        <p:txBody>
          <a:bodyPr lIns="99173" tIns="49586" rIns="99173" bIns="49586" anchor="ctr" anchorCtr="1">
            <a:spAutoFit/>
          </a:bodyPr>
          <a:lstStyle>
            <a:lvl1pPr defTabSz="992188">
              <a:defRPr kumimoji="1" sz="3500">
                <a:solidFill>
                  <a:schemeClr val="tx1"/>
                </a:solidFill>
                <a:latin typeface="Arial" charset="0"/>
                <a:ea typeface="ＭＳ Ｐゴシック" pitchFamily="50" charset="-128"/>
              </a:defRPr>
            </a:lvl1pPr>
            <a:lvl2pPr marL="742950" indent="-285750" defTabSz="992188">
              <a:defRPr kumimoji="1" sz="3100">
                <a:solidFill>
                  <a:schemeClr val="tx1"/>
                </a:solidFill>
                <a:latin typeface="Arial" charset="0"/>
                <a:ea typeface="ＭＳ Ｐゴシック" pitchFamily="50" charset="-128"/>
              </a:defRPr>
            </a:lvl2pPr>
            <a:lvl3pPr marL="1143000" indent="-228600" defTabSz="992188">
              <a:defRPr kumimoji="1" sz="2600">
                <a:solidFill>
                  <a:schemeClr val="tx1"/>
                </a:solidFill>
                <a:latin typeface="Arial" charset="0"/>
                <a:ea typeface="ＭＳ Ｐゴシック" pitchFamily="50" charset="-128"/>
              </a:defRPr>
            </a:lvl3pPr>
            <a:lvl4pPr marL="1600200" indent="-228600" defTabSz="992188">
              <a:defRPr kumimoji="1" sz="2200">
                <a:solidFill>
                  <a:schemeClr val="tx1"/>
                </a:solidFill>
                <a:latin typeface="Arial" charset="0"/>
                <a:ea typeface="ＭＳ Ｐゴシック" pitchFamily="50" charset="-128"/>
              </a:defRPr>
            </a:lvl4pPr>
            <a:lvl5pPr marL="2057400" indent="-228600" defTabSz="992188">
              <a:defRPr kumimoji="1" sz="2200">
                <a:solidFill>
                  <a:schemeClr val="tx1"/>
                </a:solidFill>
                <a:latin typeface="Arial" charset="0"/>
                <a:ea typeface="ＭＳ Ｐゴシック" pitchFamily="50" charset="-128"/>
              </a:defRPr>
            </a:lvl5pPr>
            <a:lvl6pPr marL="2514600" indent="-228600" defTabSz="992188" eaLnBrk="0" hangingPunct="0">
              <a:defRPr kumimoji="1" sz="2200">
                <a:solidFill>
                  <a:schemeClr val="tx1"/>
                </a:solidFill>
                <a:latin typeface="Arial" charset="0"/>
                <a:ea typeface="ＭＳ Ｐゴシック" pitchFamily="50" charset="-128"/>
              </a:defRPr>
            </a:lvl6pPr>
            <a:lvl7pPr marL="2971800" indent="-228600" defTabSz="992188" eaLnBrk="0" hangingPunct="0">
              <a:defRPr kumimoji="1" sz="2200">
                <a:solidFill>
                  <a:schemeClr val="tx1"/>
                </a:solidFill>
                <a:latin typeface="Arial" charset="0"/>
                <a:ea typeface="ＭＳ Ｐゴシック" pitchFamily="50" charset="-128"/>
              </a:defRPr>
            </a:lvl7pPr>
            <a:lvl8pPr marL="3429000" indent="-228600" defTabSz="992188" eaLnBrk="0" hangingPunct="0">
              <a:defRPr kumimoji="1" sz="2200">
                <a:solidFill>
                  <a:schemeClr val="tx1"/>
                </a:solidFill>
                <a:latin typeface="Arial" charset="0"/>
                <a:ea typeface="ＭＳ Ｐゴシック" pitchFamily="50" charset="-128"/>
              </a:defRPr>
            </a:lvl8pPr>
            <a:lvl9pPr marL="3886200" indent="-228600" defTabSz="992188" eaLnBrk="0" hangingPunct="0">
              <a:defRPr kumimoji="1" sz="2200">
                <a:solidFill>
                  <a:schemeClr val="tx1"/>
                </a:solidFill>
                <a:latin typeface="Arial" charset="0"/>
                <a:ea typeface="ＭＳ Ｐゴシック" pitchFamily="50" charset="-128"/>
              </a:defRPr>
            </a:lvl9pPr>
          </a:lstStyle>
          <a:p>
            <a:pPr algn="dist" eaLnBrk="1" hangingPunct="1">
              <a:lnSpc>
                <a:spcPts val="1680"/>
              </a:lnSpc>
              <a:spcBef>
                <a:spcPct val="50000"/>
              </a:spcBef>
              <a:defRPr/>
            </a:pPr>
            <a:r>
              <a:rPr lang="en-US" altLang="ja-JP" sz="1400" dirty="0">
                <a:latin typeface="Meiryo UI" panose="020B0604030504040204" pitchFamily="50" charset="-128"/>
                <a:ea typeface="Meiryo UI" panose="020B0604030504040204" pitchFamily="50" charset="-128"/>
              </a:rPr>
              <a:t>2. </a:t>
            </a:r>
            <a:r>
              <a:rPr lang="ja-JP" altLang="en-US" sz="1400" dirty="0">
                <a:latin typeface="Meiryo UI" panose="020B0604030504040204" pitchFamily="50" charset="-128"/>
                <a:ea typeface="Meiryo UI" panose="020B0604030504040204" pitchFamily="50" charset="-128"/>
              </a:rPr>
              <a:t>実証内容（技術的課題と解決手法）</a:t>
            </a:r>
          </a:p>
        </p:txBody>
      </p:sp>
      <p:sp>
        <p:nvSpPr>
          <p:cNvPr id="20484" name="Rectangle 37">
            <a:extLst>
              <a:ext uri="{FF2B5EF4-FFF2-40B4-BE49-F238E27FC236}">
                <a16:creationId xmlns:a16="http://schemas.microsoft.com/office/drawing/2014/main" id="{BA8FAFCB-A958-DC92-8E80-27C470D2E57D}"/>
              </a:ext>
            </a:extLst>
          </p:cNvPr>
          <p:cNvSpPr>
            <a:spLocks noChangeArrowheads="1"/>
          </p:cNvSpPr>
          <p:nvPr/>
        </p:nvSpPr>
        <p:spPr bwMode="auto">
          <a:xfrm>
            <a:off x="68263" y="2725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Meiryo UI" panose="020B0604030504040204" pitchFamily="50" charset="-128"/>
              <a:ea typeface="Meiryo UI" panose="020B0604030504040204" pitchFamily="50" charset="-128"/>
            </a:endParaRPr>
          </a:p>
        </p:txBody>
      </p:sp>
      <p:sp>
        <p:nvSpPr>
          <p:cNvPr id="20485" name="スライド番号プレースホルダー 1">
            <a:extLst>
              <a:ext uri="{FF2B5EF4-FFF2-40B4-BE49-F238E27FC236}">
                <a16:creationId xmlns:a16="http://schemas.microsoft.com/office/drawing/2014/main" id="{0193E010-9C33-AA66-5AEE-0D2FEA69D59D}"/>
              </a:ext>
            </a:extLst>
          </p:cNvPr>
          <p:cNvSpPr>
            <a:spLocks noGrp="1"/>
          </p:cNvSpPr>
          <p:nvPr>
            <p:ph type="sldNum" sz="quarter" idx="12"/>
          </p:nvPr>
        </p:nvSpPr>
        <p:spPr>
          <a:xfrm>
            <a:off x="7832725" y="6694488"/>
            <a:ext cx="2393950" cy="5000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4315153B-2533-4B4D-A0E0-DF1CE62503AD}" type="slidenum">
              <a:rPr lang="en-US" altLang="ja-JP" smtClean="0">
                <a:latin typeface="Meiryo UI" panose="020B0604030504040204" pitchFamily="50" charset="-128"/>
                <a:ea typeface="Meiryo UI" panose="020B0604030504040204" pitchFamily="50" charset="-128"/>
              </a:rPr>
              <a:pPr/>
              <a:t>3</a:t>
            </a:fld>
            <a:endParaRPr lang="en-US" altLang="ja-JP">
              <a:latin typeface="Meiryo UI" panose="020B0604030504040204" pitchFamily="50" charset="-128"/>
              <a:ea typeface="Meiryo UI" panose="020B0604030504040204" pitchFamily="50" charset="-128"/>
            </a:endParaRPr>
          </a:p>
          <a:p>
            <a:endParaRPr lang="en-US" altLang="ja-JP">
              <a:latin typeface="Meiryo UI" panose="020B0604030504040204" pitchFamily="50" charset="-128"/>
              <a:ea typeface="Meiryo UI" panose="020B0604030504040204" pitchFamily="50" charset="-128"/>
            </a:endParaRPr>
          </a:p>
        </p:txBody>
      </p:sp>
      <p:sp>
        <p:nvSpPr>
          <p:cNvPr id="20486" name="Text Box 266">
            <a:extLst>
              <a:ext uri="{FF2B5EF4-FFF2-40B4-BE49-F238E27FC236}">
                <a16:creationId xmlns:a16="http://schemas.microsoft.com/office/drawing/2014/main" id="{503A1A7C-6C13-69F0-68FD-2E0ADBE0439B}"/>
              </a:ext>
            </a:extLst>
          </p:cNvPr>
          <p:cNvSpPr txBox="1">
            <a:spLocks noChangeArrowheads="1"/>
          </p:cNvSpPr>
          <p:nvPr/>
        </p:nvSpPr>
        <p:spPr bwMode="auto">
          <a:xfrm>
            <a:off x="3638550" y="234950"/>
            <a:ext cx="63055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実証項目ごとに、技術的課題、担当事業者、対応策（実施内容）、達成指標（数値目標など）を記載してください。</a:t>
            </a:r>
            <a:r>
              <a:rPr lang="ja-JP" altLang="en-US" sz="1200" dirty="0">
                <a:solidFill>
                  <a:srgbClr val="FF0000"/>
                </a:solidFill>
                <a:latin typeface="Meiryo UI" panose="020B0604030504040204" pitchFamily="50" charset="-128"/>
                <a:ea typeface="Meiryo UI" panose="020B0604030504040204" pitchFamily="50" charset="-128"/>
              </a:rPr>
              <a:t>　（</a:t>
            </a:r>
            <a:r>
              <a:rPr lang="en-US" altLang="ja-JP" sz="1200" dirty="0">
                <a:solidFill>
                  <a:srgbClr val="FF0000"/>
                </a:solidFill>
                <a:latin typeface="Meiryo UI" panose="020B0604030504040204" pitchFamily="50" charset="-128"/>
                <a:ea typeface="Meiryo UI" panose="020B0604030504040204" pitchFamily="50" charset="-128"/>
              </a:rPr>
              <a:t>2</a:t>
            </a:r>
            <a:r>
              <a:rPr lang="ja-JP" altLang="en-US" sz="1200" dirty="0">
                <a:solidFill>
                  <a:srgbClr val="FF0000"/>
                </a:solidFill>
                <a:latin typeface="Meiryo UI" panose="020B0604030504040204" pitchFamily="50" charset="-128"/>
                <a:ea typeface="Meiryo UI" panose="020B0604030504040204" pitchFamily="50" charset="-128"/>
              </a:rPr>
              <a:t>スライド以内</a:t>
            </a:r>
            <a:r>
              <a:rPr lang="en-US" altLang="ja-JP" sz="1200" dirty="0">
                <a:solidFill>
                  <a:srgbClr val="FF0000"/>
                </a:solidFill>
                <a:latin typeface="Meiryo UI" panose="020B0604030504040204" pitchFamily="50" charset="-128"/>
                <a:ea typeface="Meiryo UI" panose="020B0604030504040204" pitchFamily="50" charset="-128"/>
              </a:rPr>
              <a:t>)</a:t>
            </a:r>
          </a:p>
        </p:txBody>
      </p:sp>
      <p:graphicFrame>
        <p:nvGraphicFramePr>
          <p:cNvPr id="14" name="表 13">
            <a:extLst>
              <a:ext uri="{FF2B5EF4-FFF2-40B4-BE49-F238E27FC236}">
                <a16:creationId xmlns:a16="http://schemas.microsoft.com/office/drawing/2014/main" id="{A727B492-D2BE-636E-E742-90AD7E18E7CF}"/>
              </a:ext>
            </a:extLst>
          </p:cNvPr>
          <p:cNvGraphicFramePr>
            <a:graphicFrameLocks noGrp="1"/>
          </p:cNvGraphicFramePr>
          <p:nvPr>
            <p:extLst>
              <p:ext uri="{D42A27DB-BD31-4B8C-83A1-F6EECF244321}">
                <p14:modId xmlns:p14="http://schemas.microsoft.com/office/powerpoint/2010/main" val="3022953560"/>
              </p:ext>
            </p:extLst>
          </p:nvPr>
        </p:nvGraphicFramePr>
        <p:xfrm>
          <a:off x="301625" y="868363"/>
          <a:ext cx="9709153" cy="3487316"/>
        </p:xfrm>
        <a:graphic>
          <a:graphicData uri="http://schemas.openxmlformats.org/drawingml/2006/table">
            <a:tbl>
              <a:tblPr firstRow="1" bandRow="1">
                <a:tableStyleId>{5940675A-B579-460E-94D1-54222C63F5DA}</a:tableStyleId>
              </a:tblPr>
              <a:tblGrid>
                <a:gridCol w="367036">
                  <a:extLst>
                    <a:ext uri="{9D8B030D-6E8A-4147-A177-3AD203B41FA5}">
                      <a16:colId xmlns:a16="http://schemas.microsoft.com/office/drawing/2014/main" val="20000"/>
                    </a:ext>
                  </a:extLst>
                </a:gridCol>
                <a:gridCol w="1038013">
                  <a:extLst>
                    <a:ext uri="{9D8B030D-6E8A-4147-A177-3AD203B41FA5}">
                      <a16:colId xmlns:a16="http://schemas.microsoft.com/office/drawing/2014/main" val="20001"/>
                    </a:ext>
                  </a:extLst>
                </a:gridCol>
                <a:gridCol w="1038013">
                  <a:extLst>
                    <a:ext uri="{9D8B030D-6E8A-4147-A177-3AD203B41FA5}">
                      <a16:colId xmlns:a16="http://schemas.microsoft.com/office/drawing/2014/main" val="20002"/>
                    </a:ext>
                  </a:extLst>
                </a:gridCol>
                <a:gridCol w="1038013">
                  <a:extLst>
                    <a:ext uri="{9D8B030D-6E8A-4147-A177-3AD203B41FA5}">
                      <a16:colId xmlns:a16="http://schemas.microsoft.com/office/drawing/2014/main" val="20003"/>
                    </a:ext>
                  </a:extLst>
                </a:gridCol>
                <a:gridCol w="1038013">
                  <a:extLst>
                    <a:ext uri="{9D8B030D-6E8A-4147-A177-3AD203B41FA5}">
                      <a16:colId xmlns:a16="http://schemas.microsoft.com/office/drawing/2014/main" val="20004"/>
                    </a:ext>
                  </a:extLst>
                </a:gridCol>
                <a:gridCol w="1038013">
                  <a:extLst>
                    <a:ext uri="{9D8B030D-6E8A-4147-A177-3AD203B41FA5}">
                      <a16:colId xmlns:a16="http://schemas.microsoft.com/office/drawing/2014/main" val="20005"/>
                    </a:ext>
                  </a:extLst>
                </a:gridCol>
                <a:gridCol w="1038013">
                  <a:extLst>
                    <a:ext uri="{9D8B030D-6E8A-4147-A177-3AD203B41FA5}">
                      <a16:colId xmlns:a16="http://schemas.microsoft.com/office/drawing/2014/main" val="2940946025"/>
                    </a:ext>
                  </a:extLst>
                </a:gridCol>
                <a:gridCol w="1038013">
                  <a:extLst>
                    <a:ext uri="{9D8B030D-6E8A-4147-A177-3AD203B41FA5}">
                      <a16:colId xmlns:a16="http://schemas.microsoft.com/office/drawing/2014/main" val="453193883"/>
                    </a:ext>
                  </a:extLst>
                </a:gridCol>
                <a:gridCol w="1038013">
                  <a:extLst>
                    <a:ext uri="{9D8B030D-6E8A-4147-A177-3AD203B41FA5}">
                      <a16:colId xmlns:a16="http://schemas.microsoft.com/office/drawing/2014/main" val="20006"/>
                    </a:ext>
                  </a:extLst>
                </a:gridCol>
                <a:gridCol w="1038013">
                  <a:extLst>
                    <a:ext uri="{9D8B030D-6E8A-4147-A177-3AD203B41FA5}">
                      <a16:colId xmlns:a16="http://schemas.microsoft.com/office/drawing/2014/main" val="20007"/>
                    </a:ext>
                  </a:extLst>
                </a:gridCol>
              </a:tblGrid>
              <a:tr h="315853">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番号</a:t>
                      </a:r>
                    </a:p>
                  </a:txBody>
                  <a:tcPr marL="91435" marR="91435" marT="45722" marB="4572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実証項目</a:t>
                      </a:r>
                    </a:p>
                  </a:txBody>
                  <a:tcPr marL="91435" marR="91435" marT="45722" marB="4572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技術的課題</a:t>
                      </a:r>
                    </a:p>
                  </a:txBody>
                  <a:tcPr marL="91435" marR="91435" marT="45722" marB="4572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担当事業者</a:t>
                      </a:r>
                    </a:p>
                  </a:txBody>
                  <a:tcPr marL="91435" marR="91435" marT="45722" marB="4572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R5</a:t>
                      </a: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年度</a:t>
                      </a:r>
                    </a:p>
                  </a:txBody>
                  <a:tcPr marL="91435" marR="91435" marT="45722" marB="4572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kern="1200" cap="none" normalizeH="0" baseline="0" dirty="0">
                        <a:ln>
                          <a:noFill/>
                        </a:ln>
                        <a:solidFill>
                          <a:schemeClr val="tx1"/>
                        </a:solidFill>
                        <a:effectLst/>
                        <a:latin typeface="HGP創英角ｺﾞｼｯｸUB" panose="020B0900000000000000" pitchFamily="50" charset="-128"/>
                        <a:ea typeface="HGP創英角ｺﾞｼｯｸUB" panose="020B0900000000000000" pitchFamily="50" charset="-128"/>
                        <a:cs typeface="+mn-cs"/>
                      </a:endParaRPr>
                    </a:p>
                  </a:txBody>
                  <a:tcPr marL="91435" marR="91435" marT="45723" marB="4572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R6</a:t>
                      </a: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年度</a:t>
                      </a:r>
                    </a:p>
                  </a:txBody>
                  <a:tcPr marL="91435" marR="91435" marT="45722" marB="4572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kern="1200" cap="none" normalizeH="0" baseline="0" dirty="0">
                        <a:ln>
                          <a:noFill/>
                        </a:ln>
                        <a:solidFill>
                          <a:schemeClr val="tx1"/>
                        </a:solidFill>
                        <a:effectLst/>
                        <a:latin typeface="HGP創英角ｺﾞｼｯｸUB" panose="020B0900000000000000" pitchFamily="50" charset="-128"/>
                        <a:ea typeface="HGP創英角ｺﾞｼｯｸUB" panose="020B0900000000000000" pitchFamily="50" charset="-128"/>
                        <a:cs typeface="+mn-cs"/>
                      </a:endParaRPr>
                    </a:p>
                  </a:txBody>
                  <a:tcPr marL="91435" marR="91435" marT="45722" marB="4572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R7</a:t>
                      </a: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年度</a:t>
                      </a:r>
                      <a:endPar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5" marR="91435" marT="45722" marB="4572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HGP創英角ｺﾞｼｯｸUB" panose="020B0900000000000000" pitchFamily="50" charset="-128"/>
                          <a:ea typeface="HGP創英角ｺﾞｼｯｸUB" panose="020B0900000000000000" pitchFamily="50" charset="-128"/>
                          <a:cs typeface="+mn-cs"/>
                        </a:rPr>
                        <a:t>R4</a:t>
                      </a:r>
                      <a:r>
                        <a:rPr kumimoji="1" lang="ja-JP" altLang="en-US" sz="1100" b="0" i="0" u="none" strike="noStrike" kern="1200" cap="none" normalizeH="0" baseline="0" dirty="0">
                          <a:ln>
                            <a:noFill/>
                          </a:ln>
                          <a:solidFill>
                            <a:schemeClr val="tx1"/>
                          </a:solidFill>
                          <a:effectLst/>
                          <a:latin typeface="HGP創英角ｺﾞｼｯｸUB" panose="020B0900000000000000" pitchFamily="50" charset="-128"/>
                          <a:ea typeface="HGP創英角ｺﾞｼｯｸUB" panose="020B0900000000000000" pitchFamily="50" charset="-128"/>
                          <a:cs typeface="+mn-cs"/>
                        </a:rPr>
                        <a:t>年度</a:t>
                      </a:r>
                      <a:endParaRPr kumimoji="1" lang="en-US" altLang="ja-JP" sz="1100" b="0" i="0" u="none" strike="noStrike" kern="1200" cap="none" normalizeH="0" baseline="0" dirty="0">
                        <a:ln>
                          <a:noFill/>
                        </a:ln>
                        <a:solidFill>
                          <a:schemeClr val="tx1"/>
                        </a:solidFill>
                        <a:effectLst/>
                        <a:latin typeface="HGP創英角ｺﾞｼｯｸUB" panose="020B0900000000000000" pitchFamily="50" charset="-128"/>
                        <a:ea typeface="HGP創英角ｺﾞｼｯｸUB" panose="020B0900000000000000" pitchFamily="50" charset="-128"/>
                        <a:cs typeface="+mn-cs"/>
                      </a:endParaRPr>
                    </a:p>
                  </a:txBody>
                  <a:tcPr marL="0" marR="0"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0"/>
                  </a:ext>
                </a:extLst>
              </a:tr>
              <a:tr h="315853">
                <a:tc vMerge="1">
                  <a:txBody>
                    <a:bodyPr/>
                    <a:lstStyle/>
                    <a:p>
                      <a:endParaRPr kumimoji="1" lang="ja-JP" altLang="en-US"/>
                    </a:p>
                  </a:txBody>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kern="1200" cap="none" normalizeH="0" baseline="0" dirty="0">
                        <a:ln>
                          <a:noFill/>
                        </a:ln>
                        <a:solidFill>
                          <a:schemeClr val="tx1"/>
                        </a:solidFill>
                        <a:effectLst/>
                        <a:latin typeface="HGP創英角ｺﾞｼｯｸUB" panose="020B0900000000000000" pitchFamily="50" charset="-128"/>
                        <a:ea typeface="HGP創英角ｺﾞｼｯｸUB" panose="020B0900000000000000" pitchFamily="50" charset="-128"/>
                        <a:cs typeface="+mn-cs"/>
                      </a:endParaRPr>
                    </a:p>
                  </a:txBody>
                  <a:tcPr marL="91437" marR="91437" marT="45722" marB="45722">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kern="1200" cap="none" normalizeH="0" baseline="0" dirty="0">
                        <a:ln>
                          <a:noFill/>
                        </a:ln>
                        <a:solidFill>
                          <a:schemeClr val="tx1"/>
                        </a:solidFill>
                        <a:effectLst/>
                        <a:latin typeface="HGP創英角ｺﾞｼｯｸUB" panose="020B0900000000000000" pitchFamily="50" charset="-128"/>
                        <a:ea typeface="HGP創英角ｺﾞｼｯｸUB" panose="020B0900000000000000" pitchFamily="50" charset="-128"/>
                        <a:cs typeface="+mn-cs"/>
                      </a:endParaRPr>
                    </a:p>
                  </a:txBody>
                  <a:tcPr marL="91437" marR="91437" marT="45722" marB="45722">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v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対応策</a:t>
                      </a:r>
                      <a:endPar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（実施内容）</a:t>
                      </a:r>
                    </a:p>
                  </a:txBody>
                  <a:tcPr marL="91435" marR="91435" marT="45722" marB="4572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達成指標</a:t>
                      </a:r>
                      <a:endPar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対応策</a:t>
                      </a:r>
                      <a:endPar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（実施内容）</a:t>
                      </a:r>
                    </a:p>
                  </a:txBody>
                  <a:tcPr marL="91435" marR="91435" marT="45722" marB="4572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達成指標</a:t>
                      </a:r>
                      <a:endPar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対応策</a:t>
                      </a:r>
                      <a:endPar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（実証内容）</a:t>
                      </a:r>
                      <a:endPar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0" marR="0"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達成指標</a:t>
                      </a:r>
                      <a:endPar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0" marR="0"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1"/>
                  </a:ext>
                </a:extLst>
              </a:tr>
              <a:tr h="370856">
                <a:tc>
                  <a:txBody>
                    <a:bodyPr/>
                    <a:lstStyle/>
                    <a:p>
                      <a:pPr algn="ctr"/>
                      <a:r>
                        <a:rPr kumimoji="1" lang="en-US" altLang="ja-JP" sz="1100" dirty="0">
                          <a:solidFill>
                            <a:srgbClr val="FF0000"/>
                          </a:solidFill>
                          <a:latin typeface="Meiryo UI" panose="020B0604030504040204" pitchFamily="50" charset="-128"/>
                          <a:ea typeface="Meiryo UI" panose="020B0604030504040204" pitchFamily="50" charset="-128"/>
                          <a:cs typeface="Arial" panose="020B0604020202020204" pitchFamily="34" charset="0"/>
                        </a:rPr>
                        <a:t>1</a:t>
                      </a:r>
                      <a:endParaRPr kumimoji="1" lang="ja-JP" altLang="en-US" sz="11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100" dirty="0">
                          <a:solidFill>
                            <a:srgbClr val="FF0000"/>
                          </a:solidFill>
                          <a:latin typeface="Meiryo UI" panose="020B0604030504040204" pitchFamily="50" charset="-128"/>
                          <a:ea typeface="Meiryo UI" panose="020B0604030504040204" pitchFamily="50" charset="-128"/>
                          <a:cs typeface="Arial" panose="020B0604020202020204" pitchFamily="34" charset="0"/>
                        </a:rPr>
                        <a:t>△△△の検討</a:t>
                      </a: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rgbClr val="FF0000"/>
                          </a:solidFill>
                          <a:latin typeface="Meiryo UI" panose="020B0604030504040204" pitchFamily="50" charset="-128"/>
                          <a:ea typeface="Meiryo UI" panose="020B0604030504040204" pitchFamily="50" charset="-128"/>
                          <a:cs typeface="Arial" panose="020B0604020202020204" pitchFamily="34" charset="0"/>
                        </a:rPr>
                        <a:t>○○（株）</a:t>
                      </a: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solidFill>
                          <a:schemeClr val="tx1"/>
                        </a:solidFill>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solidFill>
                          <a:schemeClr val="tx1"/>
                        </a:solidFill>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solidFill>
                          <a:schemeClr val="tx1"/>
                        </a:solidFill>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solidFill>
                          <a:schemeClr val="tx1"/>
                        </a:solidFill>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solidFill>
                          <a:schemeClr val="tx1"/>
                        </a:solidFill>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solidFill>
                          <a:schemeClr val="tx1"/>
                        </a:solidFill>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2"/>
                  </a:ext>
                </a:extLst>
              </a:tr>
              <a:tr h="370856">
                <a:tc>
                  <a:txBody>
                    <a:bodyPr/>
                    <a:lstStyle/>
                    <a:p>
                      <a:pPr algn="ctr"/>
                      <a:r>
                        <a:rPr kumimoji="1" lang="en-US" altLang="ja-JP" sz="1100" dirty="0">
                          <a:solidFill>
                            <a:srgbClr val="FF0000"/>
                          </a:solidFill>
                          <a:latin typeface="Meiryo UI" panose="020B0604030504040204" pitchFamily="50" charset="-128"/>
                          <a:ea typeface="Meiryo UI" panose="020B0604030504040204" pitchFamily="50" charset="-128"/>
                          <a:cs typeface="Arial" panose="020B0604020202020204" pitchFamily="34" charset="0"/>
                        </a:rPr>
                        <a:t>2</a:t>
                      </a:r>
                      <a:endParaRPr kumimoji="1" lang="ja-JP" altLang="en-US" sz="11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100" dirty="0">
                          <a:solidFill>
                            <a:srgbClr val="FF0000"/>
                          </a:solidFill>
                          <a:latin typeface="Meiryo UI" panose="020B0604030504040204" pitchFamily="50" charset="-128"/>
                          <a:ea typeface="Meiryo UI" panose="020B0604030504040204" pitchFamily="50" charset="-128"/>
                          <a:cs typeface="Arial" panose="020B0604020202020204" pitchFamily="34" charset="0"/>
                        </a:rPr>
                        <a:t>○○○の開発・評価</a:t>
                      </a: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3"/>
                  </a:ext>
                </a:extLst>
              </a:tr>
              <a:tr h="370856">
                <a:tc>
                  <a:txBody>
                    <a:bodyPr/>
                    <a:lstStyle/>
                    <a:p>
                      <a:pPr algn="ctr"/>
                      <a:r>
                        <a:rPr kumimoji="1" lang="en-US" altLang="ja-JP" sz="1100" dirty="0">
                          <a:solidFill>
                            <a:srgbClr val="FF0000"/>
                          </a:solidFill>
                          <a:latin typeface="Meiryo UI" panose="020B0604030504040204" pitchFamily="50" charset="-128"/>
                          <a:ea typeface="Meiryo UI" panose="020B0604030504040204" pitchFamily="50" charset="-128"/>
                          <a:cs typeface="Arial" panose="020B0604020202020204" pitchFamily="34" charset="0"/>
                        </a:rPr>
                        <a:t>3</a:t>
                      </a:r>
                      <a:endParaRPr kumimoji="1" lang="ja-JP" altLang="en-US" sz="11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100" dirty="0">
                          <a:solidFill>
                            <a:srgbClr val="FF0000"/>
                          </a:solidFill>
                          <a:latin typeface="Meiryo UI" panose="020B0604030504040204" pitchFamily="50" charset="-128"/>
                          <a:ea typeface="Meiryo UI" panose="020B0604030504040204" pitchFamily="50" charset="-128"/>
                          <a:cs typeface="Arial" panose="020B0604020202020204" pitchFamily="34" charset="0"/>
                        </a:rPr>
                        <a:t>システムの実証試験</a:t>
                      </a: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4"/>
                  </a:ext>
                </a:extLst>
              </a:tr>
              <a:tr h="370856">
                <a:tc>
                  <a:txBody>
                    <a:bodyPr/>
                    <a:lstStyle/>
                    <a:p>
                      <a:pPr algn="ctr"/>
                      <a:r>
                        <a:rPr kumimoji="1" lang="en-US" altLang="ja-JP" sz="1100" dirty="0">
                          <a:solidFill>
                            <a:srgbClr val="FF0000"/>
                          </a:solidFill>
                          <a:latin typeface="Meiryo UI" panose="020B0604030504040204" pitchFamily="50" charset="-128"/>
                          <a:ea typeface="Meiryo UI" panose="020B0604030504040204" pitchFamily="50" charset="-128"/>
                          <a:cs typeface="Arial" panose="020B0604020202020204" pitchFamily="34" charset="0"/>
                        </a:rPr>
                        <a:t>4</a:t>
                      </a:r>
                      <a:endParaRPr kumimoji="1" lang="ja-JP" altLang="en-US" sz="11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100" dirty="0">
                          <a:solidFill>
                            <a:srgbClr val="FF0000"/>
                          </a:solidFill>
                          <a:latin typeface="Meiryo UI" panose="020B0604030504040204" pitchFamily="50" charset="-128"/>
                          <a:ea typeface="Meiryo UI" panose="020B0604030504040204" pitchFamily="50" charset="-128"/>
                          <a:cs typeface="Arial" panose="020B0604020202020204" pitchFamily="34" charset="0"/>
                        </a:rPr>
                        <a:t>□□□の試作</a:t>
                      </a: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5"/>
                  </a:ext>
                </a:extLst>
              </a:tr>
              <a:tr h="407292">
                <a:tc>
                  <a:txBody>
                    <a:bodyPr/>
                    <a:lstStyle/>
                    <a:p>
                      <a:pPr algn="ctr"/>
                      <a:r>
                        <a:rPr kumimoji="1" lang="en-US" altLang="ja-JP" sz="1100" dirty="0">
                          <a:solidFill>
                            <a:srgbClr val="FF0000"/>
                          </a:solidFill>
                          <a:latin typeface="Meiryo UI" panose="020B0604030504040204" pitchFamily="50" charset="-128"/>
                          <a:ea typeface="Meiryo UI" panose="020B0604030504040204" pitchFamily="50" charset="-128"/>
                          <a:cs typeface="Arial" panose="020B0604020202020204" pitchFamily="34" charset="0"/>
                        </a:rPr>
                        <a:t>5</a:t>
                      </a:r>
                      <a:endParaRPr kumimoji="1" lang="ja-JP" altLang="en-US" sz="11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100" dirty="0">
                          <a:solidFill>
                            <a:srgbClr val="FF0000"/>
                          </a:solidFill>
                          <a:latin typeface="Meiryo UI" panose="020B0604030504040204" pitchFamily="50" charset="-128"/>
                          <a:ea typeface="Meiryo UI" panose="020B0604030504040204" pitchFamily="50" charset="-128"/>
                          <a:cs typeface="Arial" panose="020B0604020202020204" pitchFamily="34" charset="0"/>
                        </a:rPr>
                        <a:t>試作品の検査・分析・評価</a:t>
                      </a: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6"/>
                  </a:ext>
                </a:extLst>
              </a:tr>
              <a:tr h="410311">
                <a:tc>
                  <a:txBody>
                    <a:bodyPr/>
                    <a:lstStyle/>
                    <a:p>
                      <a:pPr algn="ctr"/>
                      <a:r>
                        <a:rPr kumimoji="1" lang="en-US" altLang="ja-JP" sz="1100" dirty="0">
                          <a:solidFill>
                            <a:srgbClr val="FF0000"/>
                          </a:solidFill>
                          <a:latin typeface="Meiryo UI" panose="020B0604030504040204" pitchFamily="50" charset="-128"/>
                          <a:ea typeface="Meiryo UI" panose="020B0604030504040204" pitchFamily="50" charset="-128"/>
                          <a:cs typeface="Arial" panose="020B0604020202020204" pitchFamily="34" charset="0"/>
                        </a:rPr>
                        <a:t>6</a:t>
                      </a:r>
                      <a:endParaRPr kumimoji="1" lang="ja-JP" altLang="en-US" sz="11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100" dirty="0">
                          <a:solidFill>
                            <a:srgbClr val="FF0000"/>
                          </a:solidFill>
                          <a:latin typeface="Meiryo UI" panose="020B0604030504040204" pitchFamily="50" charset="-128"/>
                          <a:ea typeface="Meiryo UI" panose="020B0604030504040204" pitchFamily="50" charset="-128"/>
                          <a:cs typeface="Arial" panose="020B0604020202020204" pitchFamily="34" charset="0"/>
                        </a:rPr>
                        <a:t>実装化に向けた課題抽出・解決</a:t>
                      </a: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7"/>
                  </a:ext>
                </a:extLst>
              </a:tr>
              <a:tr h="370856">
                <a:tc>
                  <a:txBody>
                    <a:bodyPr/>
                    <a:lstStyle/>
                    <a:p>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8"/>
                  </a:ext>
                </a:extLst>
              </a:tr>
            </a:tbl>
          </a:graphicData>
        </a:graphic>
      </p:graphicFrame>
      <p:sp>
        <p:nvSpPr>
          <p:cNvPr id="20574" name="Text Box 266">
            <a:extLst>
              <a:ext uri="{FF2B5EF4-FFF2-40B4-BE49-F238E27FC236}">
                <a16:creationId xmlns:a16="http://schemas.microsoft.com/office/drawing/2014/main" id="{50641856-D0F7-A1D7-6259-C423479299BD}"/>
              </a:ext>
            </a:extLst>
          </p:cNvPr>
          <p:cNvSpPr txBox="1">
            <a:spLocks noChangeArrowheads="1"/>
          </p:cNvSpPr>
          <p:nvPr/>
        </p:nvSpPr>
        <p:spPr bwMode="auto">
          <a:xfrm>
            <a:off x="880956" y="5628702"/>
            <a:ext cx="659814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③担当事業者 　　｜代表事業者、代表事業者の外注先、共同事業者を記載してください。</a:t>
            </a:r>
            <a:endParaRPr lang="en-US" altLang="ja-JP"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p:txBody>
      </p:sp>
      <p:sp>
        <p:nvSpPr>
          <p:cNvPr id="20575" name="Text Box 266">
            <a:extLst>
              <a:ext uri="{FF2B5EF4-FFF2-40B4-BE49-F238E27FC236}">
                <a16:creationId xmlns:a16="http://schemas.microsoft.com/office/drawing/2014/main" id="{17C89FE5-EB91-6B5F-23D1-C59BCC630E37}"/>
              </a:ext>
            </a:extLst>
          </p:cNvPr>
          <p:cNvSpPr txBox="1">
            <a:spLocks noChangeArrowheads="1"/>
          </p:cNvSpPr>
          <p:nvPr/>
        </p:nvSpPr>
        <p:spPr bwMode="auto">
          <a:xfrm>
            <a:off x="880955" y="6393912"/>
            <a:ext cx="699332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⑤達成指標        ｜各実証項目の当該年度の達成指標（数値目標など）を具体的に記載してください。</a:t>
            </a:r>
            <a:endParaRPr lang="en-US" altLang="ja-JP"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p:txBody>
      </p:sp>
      <p:sp>
        <p:nvSpPr>
          <p:cNvPr id="20576" name="Text Box 266">
            <a:extLst>
              <a:ext uri="{FF2B5EF4-FFF2-40B4-BE49-F238E27FC236}">
                <a16:creationId xmlns:a16="http://schemas.microsoft.com/office/drawing/2014/main" id="{BD325489-20D4-3F62-8B6D-B84F8CAF54C3}"/>
              </a:ext>
            </a:extLst>
          </p:cNvPr>
          <p:cNvSpPr txBox="1">
            <a:spLocks noChangeArrowheads="1"/>
          </p:cNvSpPr>
          <p:nvPr/>
        </p:nvSpPr>
        <p:spPr bwMode="auto">
          <a:xfrm>
            <a:off x="880956" y="5246097"/>
            <a:ext cx="8775730" cy="27699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②技術的課題　　 ｜各実証項目の技術的課題（現状で達成できていないこと、その理由など）を具体的に記載してください。</a:t>
            </a:r>
            <a:endParaRPr lang="en-US" altLang="ja-JP"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p:txBody>
      </p:sp>
      <p:sp>
        <p:nvSpPr>
          <p:cNvPr id="20582" name="Text Box 266">
            <a:extLst>
              <a:ext uri="{FF2B5EF4-FFF2-40B4-BE49-F238E27FC236}">
                <a16:creationId xmlns:a16="http://schemas.microsoft.com/office/drawing/2014/main" id="{3AC3899A-B839-639D-4EDE-55F7218BB273}"/>
              </a:ext>
            </a:extLst>
          </p:cNvPr>
          <p:cNvSpPr txBox="1">
            <a:spLocks noChangeArrowheads="1"/>
          </p:cNvSpPr>
          <p:nvPr/>
        </p:nvSpPr>
        <p:spPr bwMode="auto">
          <a:xfrm>
            <a:off x="880955" y="6011307"/>
            <a:ext cx="905667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④</a:t>
            </a:r>
            <a:r>
              <a:rPr lang="zh-CN"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対応策（実施内容） </a:t>
            </a:r>
            <a:r>
              <a:rPr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｜各実証項目の技術的課題に対する当該年度の実施内容を具体的に記載してください。</a:t>
            </a:r>
            <a:r>
              <a:rPr lang="en-US" altLang="ja-JP"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a:t>
            </a:r>
            <a:r>
              <a:rPr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不要年度は削除すること。</a:t>
            </a:r>
            <a:r>
              <a:rPr lang="en-US" altLang="ja-JP"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a:t>
            </a:r>
          </a:p>
        </p:txBody>
      </p:sp>
      <p:sp>
        <p:nvSpPr>
          <p:cNvPr id="5" name="テキスト ボックス 4">
            <a:extLst>
              <a:ext uri="{FF2B5EF4-FFF2-40B4-BE49-F238E27FC236}">
                <a16:creationId xmlns:a16="http://schemas.microsoft.com/office/drawing/2014/main" id="{675E559D-6F4A-7DE0-4CF3-1AFD9C25CBCA}"/>
              </a:ext>
            </a:extLst>
          </p:cNvPr>
          <p:cNvSpPr txBox="1"/>
          <p:nvPr/>
        </p:nvSpPr>
        <p:spPr>
          <a:xfrm>
            <a:off x="880956" y="4863492"/>
            <a:ext cx="4203395" cy="276999"/>
          </a:xfrm>
          <a:prstGeom prst="rect">
            <a:avLst/>
          </a:prstGeom>
          <a:noFill/>
        </p:spPr>
        <p:txBody>
          <a:bodyPr wrap="none" rtlCol="0">
            <a:spAutoFit/>
          </a:bodyPr>
          <a:lstStyle/>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①実証項目　　　　｜実証項目を簡潔にまとめて記載してください。</a:t>
            </a:r>
            <a:endParaRPr kumimoji="1" lang="ja-JP" altLang="en-US" sz="1200" dirty="0"/>
          </a:p>
        </p:txBody>
      </p:sp>
      <p:sp>
        <p:nvSpPr>
          <p:cNvPr id="6" name="テキスト ボックス 5">
            <a:extLst>
              <a:ext uri="{FF2B5EF4-FFF2-40B4-BE49-F238E27FC236}">
                <a16:creationId xmlns:a16="http://schemas.microsoft.com/office/drawing/2014/main" id="{40040899-823D-7BD5-044E-DBB8C2CED832}"/>
              </a:ext>
            </a:extLst>
          </p:cNvPr>
          <p:cNvSpPr txBox="1"/>
          <p:nvPr/>
        </p:nvSpPr>
        <p:spPr>
          <a:xfrm>
            <a:off x="880955" y="4562916"/>
            <a:ext cx="1447832" cy="276999"/>
          </a:xfrm>
          <a:prstGeom prst="rect">
            <a:avLst/>
          </a:prstGeom>
          <a:noFill/>
        </p:spPr>
        <p:txBody>
          <a:bodyPr wrap="none" rtlCol="0">
            <a:spAutoFit/>
          </a:bodyPr>
          <a:lstStyle/>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項目ごとの記載内容</a:t>
            </a:r>
            <a:endParaRPr kumimoji="1" lang="ja-JP" altLang="en-US" sz="12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AutoShape 58">
            <a:extLst>
              <a:ext uri="{FF2B5EF4-FFF2-40B4-BE49-F238E27FC236}">
                <a16:creationId xmlns:a16="http://schemas.microsoft.com/office/drawing/2014/main" id="{C6410CF5-7E77-FAFD-6295-B8BEF0112AC8}"/>
              </a:ext>
            </a:extLst>
          </p:cNvPr>
          <p:cNvSpPr>
            <a:spLocks noChangeArrowheads="1"/>
          </p:cNvSpPr>
          <p:nvPr/>
        </p:nvSpPr>
        <p:spPr bwMode="auto">
          <a:xfrm>
            <a:off x="120650" y="188913"/>
            <a:ext cx="9913938" cy="6788150"/>
          </a:xfrm>
          <a:prstGeom prst="roundRect">
            <a:avLst>
              <a:gd name="adj" fmla="val 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Meiryo UI" panose="020B0604030504040204" pitchFamily="50" charset="-128"/>
              <a:ea typeface="Meiryo UI" panose="020B0604030504040204" pitchFamily="50" charset="-128"/>
            </a:endParaRPr>
          </a:p>
        </p:txBody>
      </p:sp>
      <p:sp>
        <p:nvSpPr>
          <p:cNvPr id="14" name="Text Box 25">
            <a:extLst>
              <a:ext uri="{FF2B5EF4-FFF2-40B4-BE49-F238E27FC236}">
                <a16:creationId xmlns:a16="http://schemas.microsoft.com/office/drawing/2014/main" id="{27C65810-278A-E87D-235C-6AD7428483F8}"/>
              </a:ext>
            </a:extLst>
          </p:cNvPr>
          <p:cNvSpPr txBox="1">
            <a:spLocks noChangeArrowheads="1"/>
          </p:cNvSpPr>
          <p:nvPr/>
        </p:nvSpPr>
        <p:spPr bwMode="auto">
          <a:xfrm>
            <a:off x="115888" y="196427"/>
            <a:ext cx="2484437" cy="299298"/>
          </a:xfrm>
          <a:prstGeom prst="roundRect">
            <a:avLst>
              <a:gd name="adj" fmla="val 0"/>
            </a:avLst>
          </a:prstGeom>
          <a:solidFill>
            <a:schemeClr val="bg1">
              <a:lumMod val="95000"/>
            </a:schemeClr>
          </a:solidFill>
          <a:ln>
            <a:solidFill>
              <a:schemeClr val="tx1"/>
            </a:solidFill>
          </a:ln>
        </p:spPr>
        <p:txBody>
          <a:bodyPr lIns="99173" tIns="49586" rIns="99173" bIns="49586" anchor="ctr" anchorCtr="1">
            <a:spAutoFit/>
          </a:bodyPr>
          <a:lstStyle>
            <a:lvl1pPr defTabSz="992188">
              <a:defRPr kumimoji="1" sz="3500">
                <a:solidFill>
                  <a:schemeClr val="tx1"/>
                </a:solidFill>
                <a:latin typeface="Arial" charset="0"/>
                <a:ea typeface="ＭＳ Ｐゴシック" pitchFamily="50" charset="-128"/>
              </a:defRPr>
            </a:lvl1pPr>
            <a:lvl2pPr marL="742950" indent="-285750" defTabSz="992188">
              <a:defRPr kumimoji="1" sz="3100">
                <a:solidFill>
                  <a:schemeClr val="tx1"/>
                </a:solidFill>
                <a:latin typeface="Arial" charset="0"/>
                <a:ea typeface="ＭＳ Ｐゴシック" pitchFamily="50" charset="-128"/>
              </a:defRPr>
            </a:lvl2pPr>
            <a:lvl3pPr marL="1143000" indent="-228600" defTabSz="992188">
              <a:defRPr kumimoji="1" sz="2600">
                <a:solidFill>
                  <a:schemeClr val="tx1"/>
                </a:solidFill>
                <a:latin typeface="Arial" charset="0"/>
                <a:ea typeface="ＭＳ Ｐゴシック" pitchFamily="50" charset="-128"/>
              </a:defRPr>
            </a:lvl3pPr>
            <a:lvl4pPr marL="1600200" indent="-228600" defTabSz="992188">
              <a:defRPr kumimoji="1" sz="2200">
                <a:solidFill>
                  <a:schemeClr val="tx1"/>
                </a:solidFill>
                <a:latin typeface="Arial" charset="0"/>
                <a:ea typeface="ＭＳ Ｐゴシック" pitchFamily="50" charset="-128"/>
              </a:defRPr>
            </a:lvl4pPr>
            <a:lvl5pPr marL="2057400" indent="-228600" defTabSz="992188">
              <a:defRPr kumimoji="1" sz="2200">
                <a:solidFill>
                  <a:schemeClr val="tx1"/>
                </a:solidFill>
                <a:latin typeface="Arial" charset="0"/>
                <a:ea typeface="ＭＳ Ｐゴシック" pitchFamily="50" charset="-128"/>
              </a:defRPr>
            </a:lvl5pPr>
            <a:lvl6pPr marL="2514600" indent="-228600" defTabSz="992188" eaLnBrk="0" hangingPunct="0">
              <a:defRPr kumimoji="1" sz="2200">
                <a:solidFill>
                  <a:schemeClr val="tx1"/>
                </a:solidFill>
                <a:latin typeface="Arial" charset="0"/>
                <a:ea typeface="ＭＳ Ｐゴシック" pitchFamily="50" charset="-128"/>
              </a:defRPr>
            </a:lvl6pPr>
            <a:lvl7pPr marL="2971800" indent="-228600" defTabSz="992188" eaLnBrk="0" hangingPunct="0">
              <a:defRPr kumimoji="1" sz="2200">
                <a:solidFill>
                  <a:schemeClr val="tx1"/>
                </a:solidFill>
                <a:latin typeface="Arial" charset="0"/>
                <a:ea typeface="ＭＳ Ｐゴシック" pitchFamily="50" charset="-128"/>
              </a:defRPr>
            </a:lvl7pPr>
            <a:lvl8pPr marL="3429000" indent="-228600" defTabSz="992188" eaLnBrk="0" hangingPunct="0">
              <a:defRPr kumimoji="1" sz="2200">
                <a:solidFill>
                  <a:schemeClr val="tx1"/>
                </a:solidFill>
                <a:latin typeface="Arial" charset="0"/>
                <a:ea typeface="ＭＳ Ｐゴシック" pitchFamily="50" charset="-128"/>
              </a:defRPr>
            </a:lvl8pPr>
            <a:lvl9pPr marL="3886200" indent="-228600" defTabSz="992188" eaLnBrk="0" hangingPunct="0">
              <a:defRPr kumimoji="1" sz="2200">
                <a:solidFill>
                  <a:schemeClr val="tx1"/>
                </a:solidFill>
                <a:latin typeface="Arial" charset="0"/>
                <a:ea typeface="ＭＳ Ｐゴシック" pitchFamily="50" charset="-128"/>
              </a:defRPr>
            </a:lvl9pPr>
          </a:lstStyle>
          <a:p>
            <a:pPr algn="dist" eaLnBrk="1" hangingPunct="1">
              <a:lnSpc>
                <a:spcPts val="1680"/>
              </a:lnSpc>
              <a:spcBef>
                <a:spcPct val="50000"/>
              </a:spcBef>
              <a:defRPr/>
            </a:pPr>
            <a:r>
              <a:rPr lang="en-US" altLang="ja-JP" sz="1400" dirty="0">
                <a:solidFill>
                  <a:srgbClr val="000000"/>
                </a:solidFill>
                <a:latin typeface="Meiryo UI" panose="020B0604030504040204" pitchFamily="50" charset="-128"/>
                <a:ea typeface="Meiryo UI" panose="020B0604030504040204" pitchFamily="50" charset="-128"/>
              </a:rPr>
              <a:t>3.</a:t>
            </a:r>
            <a:r>
              <a:rPr lang="ja-JP" altLang="en-US" sz="1400" dirty="0">
                <a:solidFill>
                  <a:srgbClr val="000000"/>
                </a:solidFill>
                <a:latin typeface="Meiryo UI" panose="020B0604030504040204" pitchFamily="50" charset="-128"/>
                <a:ea typeface="Meiryo UI" panose="020B0604030504040204" pitchFamily="50" charset="-128"/>
              </a:rPr>
              <a:t>実施スケジュール</a:t>
            </a:r>
          </a:p>
        </p:txBody>
      </p:sp>
      <p:sp>
        <p:nvSpPr>
          <p:cNvPr id="17" name="Text Box 266">
            <a:extLst>
              <a:ext uri="{FF2B5EF4-FFF2-40B4-BE49-F238E27FC236}">
                <a16:creationId xmlns:a16="http://schemas.microsoft.com/office/drawing/2014/main" id="{BEEE64B5-9F9E-24DE-7854-985767C4BC0C}"/>
              </a:ext>
            </a:extLst>
          </p:cNvPr>
          <p:cNvSpPr txBox="1">
            <a:spLocks noChangeArrowheads="1"/>
          </p:cNvSpPr>
          <p:nvPr/>
        </p:nvSpPr>
        <p:spPr bwMode="auto">
          <a:xfrm>
            <a:off x="2757488" y="242888"/>
            <a:ext cx="7277100" cy="647700"/>
          </a:xfrm>
          <a:prstGeom prst="rect">
            <a:avLst/>
          </a:prstGeom>
          <a:noFill/>
          <a:ln>
            <a:noFill/>
          </a:ln>
        </p:spPr>
        <p:txBody>
          <a:bodyPr wrap="square" anchor="ct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marL="88900" indent="-88900" algn="just">
              <a:spcAft>
                <a:spcPts val="0"/>
              </a:spcAft>
              <a:defRPr/>
            </a:pP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・実施スケジュールについて、「</a:t>
            </a:r>
            <a:r>
              <a:rPr lang="en-US" altLang="ja-JP" sz="1200" kern="100" dirty="0">
                <a:solidFill>
                  <a:srgbClr val="FF0000"/>
                </a:solidFill>
                <a:latin typeface="Meiryo UI" panose="020B0604030504040204" pitchFamily="50" charset="-128"/>
                <a:ea typeface="Meiryo UI" panose="020B0604030504040204" pitchFamily="50" charset="-128"/>
                <a:cs typeface="Times New Roman"/>
              </a:rPr>
              <a:t>2. </a:t>
            </a: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実証内容（技術的課題と解決手法）」の各実証項目の実施時期（月）が分かるように記載してください。</a:t>
            </a:r>
            <a:r>
              <a:rPr lang="ja-JP" altLang="en-US" sz="1200" dirty="0">
                <a:solidFill>
                  <a:srgbClr val="FF0000"/>
                </a:solidFill>
                <a:latin typeface="Meiryo UI" panose="020B0604030504040204" pitchFamily="50" charset="-128"/>
                <a:ea typeface="Meiryo UI" panose="020B0604030504040204" pitchFamily="50" charset="-128"/>
              </a:rPr>
              <a:t>　（</a:t>
            </a:r>
            <a:r>
              <a:rPr lang="en-US" altLang="ja-JP" sz="1200" dirty="0">
                <a:solidFill>
                  <a:srgbClr val="FF0000"/>
                </a:solidFill>
                <a:latin typeface="Meiryo UI" panose="020B0604030504040204" pitchFamily="50" charset="-128"/>
                <a:ea typeface="Meiryo UI" panose="020B0604030504040204" pitchFamily="50" charset="-128"/>
              </a:rPr>
              <a:t>2</a:t>
            </a:r>
            <a:r>
              <a:rPr lang="ja-JP" altLang="en-US" sz="1200" dirty="0">
                <a:solidFill>
                  <a:srgbClr val="FF0000"/>
                </a:solidFill>
                <a:latin typeface="Meiryo UI" panose="020B0604030504040204" pitchFamily="50" charset="-128"/>
                <a:ea typeface="Meiryo UI" panose="020B0604030504040204" pitchFamily="50" charset="-128"/>
              </a:rPr>
              <a:t>スライド以内</a:t>
            </a:r>
            <a:r>
              <a:rPr lang="en-US" altLang="ja-JP" sz="1200" dirty="0">
                <a:solidFill>
                  <a:srgbClr val="FF0000"/>
                </a:solidFill>
                <a:latin typeface="Meiryo UI" panose="020B0604030504040204" pitchFamily="50" charset="-128"/>
                <a:ea typeface="Meiryo UI" panose="020B0604030504040204" pitchFamily="50" charset="-128"/>
              </a:rPr>
              <a:t>)</a:t>
            </a: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　</a:t>
            </a:r>
            <a:endParaRPr lang="en-US" altLang="ja-JP" sz="1200" kern="100" dirty="0">
              <a:solidFill>
                <a:srgbClr val="FF0000"/>
              </a:solidFill>
              <a:latin typeface="Meiryo UI" panose="020B0604030504040204" pitchFamily="50" charset="-128"/>
              <a:ea typeface="Meiryo UI" panose="020B0604030504040204" pitchFamily="50" charset="-128"/>
              <a:cs typeface="Times New Roman"/>
            </a:endParaRPr>
          </a:p>
          <a:p>
            <a:pPr algn="just">
              <a:spcAft>
                <a:spcPts val="0"/>
              </a:spcAft>
              <a:defRPr/>
            </a:pP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・「実証項目」欄には実証要素が分かるように記載してください。</a:t>
            </a:r>
          </a:p>
        </p:txBody>
      </p:sp>
      <p:sp>
        <p:nvSpPr>
          <p:cNvPr id="22533" name="スライド番号プレースホルダー 1">
            <a:extLst>
              <a:ext uri="{FF2B5EF4-FFF2-40B4-BE49-F238E27FC236}">
                <a16:creationId xmlns:a16="http://schemas.microsoft.com/office/drawing/2014/main" id="{3A404239-5E1B-3BF3-26D9-6F8DD3FCBDC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3E23B222-561A-4D68-9557-B6EEB3B62C50}" type="slidenum">
              <a:rPr lang="en-US" altLang="ja-JP" smtClean="0">
                <a:latin typeface="Meiryo UI" panose="020B0604030504040204" pitchFamily="50" charset="-128"/>
                <a:ea typeface="Meiryo UI" panose="020B0604030504040204" pitchFamily="50" charset="-128"/>
              </a:rPr>
              <a:pPr/>
              <a:t>4</a:t>
            </a:fld>
            <a:endParaRPr lang="en-US" altLang="ja-JP">
              <a:latin typeface="Meiryo UI" panose="020B0604030504040204" pitchFamily="50" charset="-128"/>
              <a:ea typeface="Meiryo UI" panose="020B0604030504040204" pitchFamily="50" charset="-128"/>
            </a:endParaRPr>
          </a:p>
        </p:txBody>
      </p:sp>
      <p:graphicFrame>
        <p:nvGraphicFramePr>
          <p:cNvPr id="13" name="表 12">
            <a:extLst>
              <a:ext uri="{FF2B5EF4-FFF2-40B4-BE49-F238E27FC236}">
                <a16:creationId xmlns:a16="http://schemas.microsoft.com/office/drawing/2014/main" id="{E8A91173-C204-B105-CFDC-4F4E82544CA0}"/>
              </a:ext>
            </a:extLst>
          </p:cNvPr>
          <p:cNvGraphicFramePr>
            <a:graphicFrameLocks noGrp="1"/>
          </p:cNvGraphicFramePr>
          <p:nvPr>
            <p:extLst>
              <p:ext uri="{D42A27DB-BD31-4B8C-83A1-F6EECF244321}">
                <p14:modId xmlns:p14="http://schemas.microsoft.com/office/powerpoint/2010/main" val="302041077"/>
              </p:ext>
            </p:extLst>
          </p:nvPr>
        </p:nvGraphicFramePr>
        <p:xfrm>
          <a:off x="301625" y="919737"/>
          <a:ext cx="9629775" cy="1533644"/>
        </p:xfrm>
        <a:graphic>
          <a:graphicData uri="http://schemas.openxmlformats.org/drawingml/2006/table">
            <a:tbl>
              <a:tblPr firstRow="1" bandRow="1">
                <a:tableStyleId>{5940675A-B579-460E-94D1-54222C63F5DA}</a:tableStyleId>
              </a:tblPr>
              <a:tblGrid>
                <a:gridCol w="466126">
                  <a:extLst>
                    <a:ext uri="{9D8B030D-6E8A-4147-A177-3AD203B41FA5}">
                      <a16:colId xmlns:a16="http://schemas.microsoft.com/office/drawing/2014/main" val="20000"/>
                    </a:ext>
                  </a:extLst>
                </a:gridCol>
                <a:gridCol w="1548196">
                  <a:extLst>
                    <a:ext uri="{9D8B030D-6E8A-4147-A177-3AD203B41FA5}">
                      <a16:colId xmlns:a16="http://schemas.microsoft.com/office/drawing/2014/main" val="20001"/>
                    </a:ext>
                  </a:extLst>
                </a:gridCol>
                <a:gridCol w="538701">
                  <a:extLst>
                    <a:ext uri="{9D8B030D-6E8A-4147-A177-3AD203B41FA5}">
                      <a16:colId xmlns:a16="http://schemas.microsoft.com/office/drawing/2014/main" val="20002"/>
                    </a:ext>
                  </a:extLst>
                </a:gridCol>
                <a:gridCol w="538701">
                  <a:extLst>
                    <a:ext uri="{9D8B030D-6E8A-4147-A177-3AD203B41FA5}">
                      <a16:colId xmlns:a16="http://schemas.microsoft.com/office/drawing/2014/main" val="20003"/>
                    </a:ext>
                  </a:extLst>
                </a:gridCol>
                <a:gridCol w="538701">
                  <a:extLst>
                    <a:ext uri="{9D8B030D-6E8A-4147-A177-3AD203B41FA5}">
                      <a16:colId xmlns:a16="http://schemas.microsoft.com/office/drawing/2014/main" val="20004"/>
                    </a:ext>
                  </a:extLst>
                </a:gridCol>
                <a:gridCol w="538701">
                  <a:extLst>
                    <a:ext uri="{9D8B030D-6E8A-4147-A177-3AD203B41FA5}">
                      <a16:colId xmlns:a16="http://schemas.microsoft.com/office/drawing/2014/main" val="20005"/>
                    </a:ext>
                  </a:extLst>
                </a:gridCol>
                <a:gridCol w="538701">
                  <a:extLst>
                    <a:ext uri="{9D8B030D-6E8A-4147-A177-3AD203B41FA5}">
                      <a16:colId xmlns:a16="http://schemas.microsoft.com/office/drawing/2014/main" val="20006"/>
                    </a:ext>
                  </a:extLst>
                </a:gridCol>
                <a:gridCol w="538701">
                  <a:extLst>
                    <a:ext uri="{9D8B030D-6E8A-4147-A177-3AD203B41FA5}">
                      <a16:colId xmlns:a16="http://schemas.microsoft.com/office/drawing/2014/main" val="20007"/>
                    </a:ext>
                  </a:extLst>
                </a:gridCol>
                <a:gridCol w="538701">
                  <a:extLst>
                    <a:ext uri="{9D8B030D-6E8A-4147-A177-3AD203B41FA5}">
                      <a16:colId xmlns:a16="http://schemas.microsoft.com/office/drawing/2014/main" val="20008"/>
                    </a:ext>
                  </a:extLst>
                </a:gridCol>
                <a:gridCol w="538701">
                  <a:extLst>
                    <a:ext uri="{9D8B030D-6E8A-4147-A177-3AD203B41FA5}">
                      <a16:colId xmlns:a16="http://schemas.microsoft.com/office/drawing/2014/main" val="20009"/>
                    </a:ext>
                  </a:extLst>
                </a:gridCol>
                <a:gridCol w="538701">
                  <a:extLst>
                    <a:ext uri="{9D8B030D-6E8A-4147-A177-3AD203B41FA5}">
                      <a16:colId xmlns:a16="http://schemas.microsoft.com/office/drawing/2014/main" val="20010"/>
                    </a:ext>
                  </a:extLst>
                </a:gridCol>
                <a:gridCol w="538701">
                  <a:extLst>
                    <a:ext uri="{9D8B030D-6E8A-4147-A177-3AD203B41FA5}">
                      <a16:colId xmlns:a16="http://schemas.microsoft.com/office/drawing/2014/main" val="20011"/>
                    </a:ext>
                  </a:extLst>
                </a:gridCol>
                <a:gridCol w="538701">
                  <a:extLst>
                    <a:ext uri="{9D8B030D-6E8A-4147-A177-3AD203B41FA5}">
                      <a16:colId xmlns:a16="http://schemas.microsoft.com/office/drawing/2014/main" val="20012"/>
                    </a:ext>
                  </a:extLst>
                </a:gridCol>
                <a:gridCol w="538701">
                  <a:extLst>
                    <a:ext uri="{9D8B030D-6E8A-4147-A177-3AD203B41FA5}">
                      <a16:colId xmlns:a16="http://schemas.microsoft.com/office/drawing/2014/main" val="20013"/>
                    </a:ext>
                  </a:extLst>
                </a:gridCol>
                <a:gridCol w="1151041">
                  <a:extLst>
                    <a:ext uri="{9D8B030D-6E8A-4147-A177-3AD203B41FA5}">
                      <a16:colId xmlns:a16="http://schemas.microsoft.com/office/drawing/2014/main" val="20014"/>
                    </a:ext>
                  </a:extLst>
                </a:gridCol>
              </a:tblGrid>
              <a:tr h="17581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番号</a:t>
                      </a:r>
                    </a:p>
                  </a:txBody>
                  <a:tcPr marL="91438" marR="91438" marT="45737" marB="45737"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実証項目</a:t>
                      </a:r>
                    </a:p>
                  </a:txBody>
                  <a:tcPr marL="91438" marR="91438" marT="45737" marB="45737"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4</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37" marB="45737"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5</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37" marB="45737"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6</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37" marB="45737"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7</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37" marB="45737"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8</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37" marB="45737"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9</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37" marB="45737"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10</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37" marB="45737"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11</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37" marB="45737"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12</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37" marB="45737"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1</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37" marB="45737"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2</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37" marB="45737"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3</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37" marB="45737"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備考</a:t>
                      </a:r>
                    </a:p>
                  </a:txBody>
                  <a:tcPr marL="91438" marR="91438" marT="45737" marB="45737"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0"/>
                  </a:ext>
                </a:extLst>
              </a:tr>
              <a:tr h="172528">
                <a:tc>
                  <a:txBody>
                    <a:bodyPr/>
                    <a:lstStyle/>
                    <a:p>
                      <a:pPr algn="ctr"/>
                      <a:r>
                        <a:rPr kumimoji="1" lang="en-US" altLang="ja-JP"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1</a:t>
                      </a:r>
                      <a:endPar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△△△の検討</a:t>
                      </a: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9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9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1"/>
                  </a:ext>
                </a:extLst>
              </a:tr>
              <a:tr h="116030">
                <a:tc>
                  <a:txBody>
                    <a:bodyPr/>
                    <a:lstStyle/>
                    <a:p>
                      <a:pPr algn="ctr"/>
                      <a:r>
                        <a:rPr kumimoji="1" lang="en-US" altLang="ja-JP"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2</a:t>
                      </a:r>
                      <a:endPar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○○○の開発</a:t>
                      </a: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2"/>
                  </a:ext>
                </a:extLst>
              </a:tr>
              <a:tr h="102664">
                <a:tc>
                  <a:txBody>
                    <a:bodyPr/>
                    <a:lstStyle/>
                    <a:p>
                      <a:pPr algn="ctr"/>
                      <a:r>
                        <a:rPr kumimoji="1" lang="en-US" altLang="ja-JP"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2</a:t>
                      </a:r>
                      <a:endPar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○○○の評価</a:t>
                      </a: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3"/>
                  </a:ext>
                </a:extLst>
              </a:tr>
              <a:tr h="0">
                <a:tc>
                  <a:txBody>
                    <a:bodyPr/>
                    <a:lstStyle/>
                    <a:p>
                      <a:pPr algn="ctr"/>
                      <a:r>
                        <a:rPr kumimoji="1" lang="en-US" altLang="ja-JP"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3</a:t>
                      </a:r>
                      <a:endPar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システムの実証試験</a:t>
                      </a: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4"/>
                  </a:ext>
                </a:extLst>
              </a:tr>
              <a:tr h="141912">
                <a:tc>
                  <a:txBody>
                    <a:bodyPr/>
                    <a:lstStyle/>
                    <a:p>
                      <a:pPr algn="ct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報告書作成</a:t>
                      </a: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22653" name="テキスト ボックス 18">
            <a:extLst>
              <a:ext uri="{FF2B5EF4-FFF2-40B4-BE49-F238E27FC236}">
                <a16:creationId xmlns:a16="http://schemas.microsoft.com/office/drawing/2014/main" id="{0CD51C75-9330-84BB-42DC-B7059FD7A0AF}"/>
              </a:ext>
            </a:extLst>
          </p:cNvPr>
          <p:cNvSpPr txBox="1">
            <a:spLocks noChangeArrowheads="1"/>
          </p:cNvSpPr>
          <p:nvPr/>
        </p:nvSpPr>
        <p:spPr bwMode="auto">
          <a:xfrm>
            <a:off x="115888" y="603825"/>
            <a:ext cx="397668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①　</a:t>
            </a:r>
            <a:r>
              <a:rPr lang="en-US" altLang="ja-JP" sz="1400" dirty="0">
                <a:latin typeface="Meiryo UI" panose="020B0604030504040204" pitchFamily="50" charset="-128"/>
                <a:ea typeface="Meiryo UI" panose="020B0604030504040204" pitchFamily="50" charset="-128"/>
              </a:rPr>
              <a:t>R5</a:t>
            </a:r>
            <a:r>
              <a:rPr lang="ja-JP" altLang="en-US" sz="1400" dirty="0">
                <a:latin typeface="Meiryo UI" panose="020B0604030504040204" pitchFamily="50" charset="-128"/>
                <a:ea typeface="Meiryo UI" panose="020B0604030504040204" pitchFamily="50" charset="-128"/>
              </a:rPr>
              <a:t>年度の実施スケジュール</a:t>
            </a:r>
          </a:p>
        </p:txBody>
      </p:sp>
      <p:sp>
        <p:nvSpPr>
          <p:cNvPr id="22654" name="テキスト ボックス 18">
            <a:extLst>
              <a:ext uri="{FF2B5EF4-FFF2-40B4-BE49-F238E27FC236}">
                <a16:creationId xmlns:a16="http://schemas.microsoft.com/office/drawing/2014/main" id="{7AF341E0-4320-DC19-C94D-3BA3DD5AEAA6}"/>
              </a:ext>
            </a:extLst>
          </p:cNvPr>
          <p:cNvSpPr txBox="1">
            <a:spLocks noChangeArrowheads="1"/>
          </p:cNvSpPr>
          <p:nvPr/>
        </p:nvSpPr>
        <p:spPr bwMode="auto">
          <a:xfrm>
            <a:off x="122238" y="2688838"/>
            <a:ext cx="5118100"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②　</a:t>
            </a:r>
            <a:r>
              <a:rPr lang="en-US" altLang="ja-JP" sz="1400" dirty="0">
                <a:latin typeface="Meiryo UI" panose="020B0604030504040204" pitchFamily="50" charset="-128"/>
                <a:ea typeface="Meiryo UI" panose="020B0604030504040204" pitchFamily="50" charset="-128"/>
              </a:rPr>
              <a:t>R6</a:t>
            </a:r>
            <a:r>
              <a:rPr lang="ja-JP" altLang="en-US" sz="1400" dirty="0">
                <a:latin typeface="Meiryo UI" panose="020B0604030504040204" pitchFamily="50" charset="-128"/>
                <a:ea typeface="Meiryo UI" panose="020B0604030504040204" pitchFamily="50" charset="-128"/>
              </a:rPr>
              <a:t>年度の実施スケジュール</a:t>
            </a:r>
            <a:r>
              <a:rPr lang="ja-JP" altLang="en-US" sz="1400" dirty="0">
                <a:solidFill>
                  <a:srgbClr val="FF0000"/>
                </a:solidFill>
                <a:latin typeface="Meiryo UI" panose="020B0604030504040204" pitchFamily="50" charset="-128"/>
                <a:ea typeface="Meiryo UI" panose="020B0604030504040204" pitchFamily="50" charset="-128"/>
              </a:rPr>
              <a:t>（単年度事業の場合は不要）</a:t>
            </a:r>
          </a:p>
        </p:txBody>
      </p:sp>
      <p:graphicFrame>
        <p:nvGraphicFramePr>
          <p:cNvPr id="32" name="表 31">
            <a:extLst>
              <a:ext uri="{FF2B5EF4-FFF2-40B4-BE49-F238E27FC236}">
                <a16:creationId xmlns:a16="http://schemas.microsoft.com/office/drawing/2014/main" id="{F3E142A8-B5FD-556C-9145-9C8EEFEE21C3}"/>
              </a:ext>
            </a:extLst>
          </p:cNvPr>
          <p:cNvGraphicFramePr>
            <a:graphicFrameLocks noGrp="1"/>
          </p:cNvGraphicFramePr>
          <p:nvPr>
            <p:extLst>
              <p:ext uri="{D42A27DB-BD31-4B8C-83A1-F6EECF244321}">
                <p14:modId xmlns:p14="http://schemas.microsoft.com/office/powerpoint/2010/main" val="1838774929"/>
              </p:ext>
            </p:extLst>
          </p:nvPr>
        </p:nvGraphicFramePr>
        <p:xfrm>
          <a:off x="298450" y="2995225"/>
          <a:ext cx="9629775" cy="1971182"/>
        </p:xfrm>
        <a:graphic>
          <a:graphicData uri="http://schemas.openxmlformats.org/drawingml/2006/table">
            <a:tbl>
              <a:tblPr firstRow="1" bandRow="1">
                <a:tableStyleId>{5940675A-B579-460E-94D1-54222C63F5DA}</a:tableStyleId>
              </a:tblPr>
              <a:tblGrid>
                <a:gridCol w="477927">
                  <a:extLst>
                    <a:ext uri="{9D8B030D-6E8A-4147-A177-3AD203B41FA5}">
                      <a16:colId xmlns:a16="http://schemas.microsoft.com/office/drawing/2014/main" val="20000"/>
                    </a:ext>
                  </a:extLst>
                </a:gridCol>
                <a:gridCol w="1536395">
                  <a:extLst>
                    <a:ext uri="{9D8B030D-6E8A-4147-A177-3AD203B41FA5}">
                      <a16:colId xmlns:a16="http://schemas.microsoft.com/office/drawing/2014/main" val="20001"/>
                    </a:ext>
                  </a:extLst>
                </a:gridCol>
                <a:gridCol w="538701">
                  <a:extLst>
                    <a:ext uri="{9D8B030D-6E8A-4147-A177-3AD203B41FA5}">
                      <a16:colId xmlns:a16="http://schemas.microsoft.com/office/drawing/2014/main" val="20002"/>
                    </a:ext>
                  </a:extLst>
                </a:gridCol>
                <a:gridCol w="538701">
                  <a:extLst>
                    <a:ext uri="{9D8B030D-6E8A-4147-A177-3AD203B41FA5}">
                      <a16:colId xmlns:a16="http://schemas.microsoft.com/office/drawing/2014/main" val="20003"/>
                    </a:ext>
                  </a:extLst>
                </a:gridCol>
                <a:gridCol w="538701">
                  <a:extLst>
                    <a:ext uri="{9D8B030D-6E8A-4147-A177-3AD203B41FA5}">
                      <a16:colId xmlns:a16="http://schemas.microsoft.com/office/drawing/2014/main" val="20004"/>
                    </a:ext>
                  </a:extLst>
                </a:gridCol>
                <a:gridCol w="538701">
                  <a:extLst>
                    <a:ext uri="{9D8B030D-6E8A-4147-A177-3AD203B41FA5}">
                      <a16:colId xmlns:a16="http://schemas.microsoft.com/office/drawing/2014/main" val="20005"/>
                    </a:ext>
                  </a:extLst>
                </a:gridCol>
                <a:gridCol w="538701">
                  <a:extLst>
                    <a:ext uri="{9D8B030D-6E8A-4147-A177-3AD203B41FA5}">
                      <a16:colId xmlns:a16="http://schemas.microsoft.com/office/drawing/2014/main" val="20006"/>
                    </a:ext>
                  </a:extLst>
                </a:gridCol>
                <a:gridCol w="538701">
                  <a:extLst>
                    <a:ext uri="{9D8B030D-6E8A-4147-A177-3AD203B41FA5}">
                      <a16:colId xmlns:a16="http://schemas.microsoft.com/office/drawing/2014/main" val="20007"/>
                    </a:ext>
                  </a:extLst>
                </a:gridCol>
                <a:gridCol w="538701">
                  <a:extLst>
                    <a:ext uri="{9D8B030D-6E8A-4147-A177-3AD203B41FA5}">
                      <a16:colId xmlns:a16="http://schemas.microsoft.com/office/drawing/2014/main" val="20008"/>
                    </a:ext>
                  </a:extLst>
                </a:gridCol>
                <a:gridCol w="538701">
                  <a:extLst>
                    <a:ext uri="{9D8B030D-6E8A-4147-A177-3AD203B41FA5}">
                      <a16:colId xmlns:a16="http://schemas.microsoft.com/office/drawing/2014/main" val="20009"/>
                    </a:ext>
                  </a:extLst>
                </a:gridCol>
                <a:gridCol w="538701">
                  <a:extLst>
                    <a:ext uri="{9D8B030D-6E8A-4147-A177-3AD203B41FA5}">
                      <a16:colId xmlns:a16="http://schemas.microsoft.com/office/drawing/2014/main" val="20010"/>
                    </a:ext>
                  </a:extLst>
                </a:gridCol>
                <a:gridCol w="538701">
                  <a:extLst>
                    <a:ext uri="{9D8B030D-6E8A-4147-A177-3AD203B41FA5}">
                      <a16:colId xmlns:a16="http://schemas.microsoft.com/office/drawing/2014/main" val="20011"/>
                    </a:ext>
                  </a:extLst>
                </a:gridCol>
                <a:gridCol w="538701">
                  <a:extLst>
                    <a:ext uri="{9D8B030D-6E8A-4147-A177-3AD203B41FA5}">
                      <a16:colId xmlns:a16="http://schemas.microsoft.com/office/drawing/2014/main" val="20012"/>
                    </a:ext>
                  </a:extLst>
                </a:gridCol>
                <a:gridCol w="538701">
                  <a:extLst>
                    <a:ext uri="{9D8B030D-6E8A-4147-A177-3AD203B41FA5}">
                      <a16:colId xmlns:a16="http://schemas.microsoft.com/office/drawing/2014/main" val="20013"/>
                    </a:ext>
                  </a:extLst>
                </a:gridCol>
                <a:gridCol w="1151041">
                  <a:extLst>
                    <a:ext uri="{9D8B030D-6E8A-4147-A177-3AD203B41FA5}">
                      <a16:colId xmlns:a16="http://schemas.microsoft.com/office/drawing/2014/main" val="20014"/>
                    </a:ext>
                  </a:extLst>
                </a:gridCol>
              </a:tblGrid>
              <a:tr h="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番号</a:t>
                      </a: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実証項目</a:t>
                      </a: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4</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5</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6</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7</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8</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9</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10</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11</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12</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1</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2</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3</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備考</a:t>
                      </a: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0"/>
                  </a:ext>
                </a:extLst>
              </a:tr>
              <a:tr h="196275">
                <a:tc>
                  <a:txBody>
                    <a:bodyPr/>
                    <a:lstStyle/>
                    <a:p>
                      <a:pPr algn="ctr"/>
                      <a:r>
                        <a:rPr kumimoji="1" lang="en-US" altLang="ja-JP"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3</a:t>
                      </a:r>
                      <a:endPar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システムの実証試験</a:t>
                      </a: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1"/>
                  </a:ext>
                </a:extLst>
              </a:tr>
              <a:tr h="122557">
                <a:tc>
                  <a:txBody>
                    <a:bodyPr/>
                    <a:lstStyle/>
                    <a:p>
                      <a:pPr algn="ctr"/>
                      <a:r>
                        <a:rPr kumimoji="1" lang="en-US" altLang="ja-JP"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4</a:t>
                      </a:r>
                      <a:endPar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□□□の試作</a:t>
                      </a: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2"/>
                  </a:ext>
                </a:extLst>
              </a:tr>
              <a:tr h="143731">
                <a:tc>
                  <a:txBody>
                    <a:bodyPr/>
                    <a:lstStyle/>
                    <a:p>
                      <a:pPr algn="ctr"/>
                      <a:r>
                        <a:rPr kumimoji="1" lang="en-US" altLang="ja-JP"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5</a:t>
                      </a:r>
                      <a:endPar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試作品の検査・分析</a:t>
                      </a: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3"/>
                  </a:ext>
                </a:extLst>
              </a:tr>
              <a:tr h="0">
                <a:tc>
                  <a:txBody>
                    <a:bodyPr/>
                    <a:lstStyle/>
                    <a:p>
                      <a:pPr algn="ctr"/>
                      <a:r>
                        <a:rPr kumimoji="1" lang="en-US" altLang="ja-JP"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5</a:t>
                      </a:r>
                      <a:endPar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試作品の評価</a:t>
                      </a: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4"/>
                  </a:ext>
                </a:extLst>
              </a:tr>
              <a:tr h="259114">
                <a:tc>
                  <a:txBody>
                    <a:bodyPr/>
                    <a:lstStyle/>
                    <a:p>
                      <a:pPr algn="ctr"/>
                      <a:r>
                        <a:rPr kumimoji="1" lang="en-US" altLang="ja-JP"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6</a:t>
                      </a:r>
                      <a:endPar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実装化に向けた課題抽出・解析</a:t>
                      </a: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5"/>
                  </a:ext>
                </a:extLst>
              </a:tr>
              <a:tr h="171020">
                <a:tc>
                  <a:txBody>
                    <a:bodyPr/>
                    <a:lstStyle/>
                    <a:p>
                      <a:pPr algn="ctr"/>
                      <a:endPar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報告書作成</a:t>
                      </a: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cxnSp>
        <p:nvCxnSpPr>
          <p:cNvPr id="2" name="直線矢印コネクタ 1">
            <a:extLst>
              <a:ext uri="{FF2B5EF4-FFF2-40B4-BE49-F238E27FC236}">
                <a16:creationId xmlns:a16="http://schemas.microsoft.com/office/drawing/2014/main" id="{74A5EC9E-2C22-8D3B-F8D9-E48FCB2C615C}"/>
              </a:ext>
            </a:extLst>
          </p:cNvPr>
          <p:cNvCxnSpPr>
            <a:cxnSpLocks/>
          </p:cNvCxnSpPr>
          <p:nvPr/>
        </p:nvCxnSpPr>
        <p:spPr>
          <a:xfrm>
            <a:off x="4200966" y="1372910"/>
            <a:ext cx="748800" cy="0"/>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cxnSp>
        <p:nvCxnSpPr>
          <p:cNvPr id="4" name="直線矢印コネクタ 3">
            <a:extLst>
              <a:ext uri="{FF2B5EF4-FFF2-40B4-BE49-F238E27FC236}">
                <a16:creationId xmlns:a16="http://schemas.microsoft.com/office/drawing/2014/main" id="{3A00848B-BFCA-9204-5FF6-91E64A7B723C}"/>
              </a:ext>
            </a:extLst>
          </p:cNvPr>
          <p:cNvCxnSpPr>
            <a:cxnSpLocks/>
          </p:cNvCxnSpPr>
          <p:nvPr/>
        </p:nvCxnSpPr>
        <p:spPr>
          <a:xfrm>
            <a:off x="4260850" y="1623161"/>
            <a:ext cx="2808000" cy="0"/>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cxnSp>
        <p:nvCxnSpPr>
          <p:cNvPr id="5" name="直線矢印コネクタ 4">
            <a:extLst>
              <a:ext uri="{FF2B5EF4-FFF2-40B4-BE49-F238E27FC236}">
                <a16:creationId xmlns:a16="http://schemas.microsoft.com/office/drawing/2014/main" id="{ABF3BB83-484B-4C81-F9AA-4A421608A0A5}"/>
              </a:ext>
            </a:extLst>
          </p:cNvPr>
          <p:cNvCxnSpPr>
            <a:cxnSpLocks/>
          </p:cNvCxnSpPr>
          <p:nvPr/>
        </p:nvCxnSpPr>
        <p:spPr>
          <a:xfrm>
            <a:off x="5495925" y="1872590"/>
            <a:ext cx="2088000" cy="0"/>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cxnSp>
        <p:nvCxnSpPr>
          <p:cNvPr id="6" name="直線矢印コネクタ 5">
            <a:extLst>
              <a:ext uri="{FF2B5EF4-FFF2-40B4-BE49-F238E27FC236}">
                <a16:creationId xmlns:a16="http://schemas.microsoft.com/office/drawing/2014/main" id="{2CE39144-4BFA-1F66-59F3-FFD3A8AE0EC3}"/>
              </a:ext>
            </a:extLst>
          </p:cNvPr>
          <p:cNvCxnSpPr>
            <a:cxnSpLocks/>
          </p:cNvCxnSpPr>
          <p:nvPr/>
        </p:nvCxnSpPr>
        <p:spPr>
          <a:xfrm>
            <a:off x="6883400" y="2123284"/>
            <a:ext cx="1173600" cy="0"/>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cxnSp>
        <p:nvCxnSpPr>
          <p:cNvPr id="7" name="直線矢印コネクタ 6">
            <a:extLst>
              <a:ext uri="{FF2B5EF4-FFF2-40B4-BE49-F238E27FC236}">
                <a16:creationId xmlns:a16="http://schemas.microsoft.com/office/drawing/2014/main" id="{7C1EEDC4-E64B-F380-934D-BA0505FCB462}"/>
              </a:ext>
            </a:extLst>
          </p:cNvPr>
          <p:cNvCxnSpPr>
            <a:cxnSpLocks/>
          </p:cNvCxnSpPr>
          <p:nvPr/>
        </p:nvCxnSpPr>
        <p:spPr>
          <a:xfrm>
            <a:off x="7583488" y="2406493"/>
            <a:ext cx="748800" cy="0"/>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sp>
        <p:nvSpPr>
          <p:cNvPr id="8" name="二等辺三角形 7">
            <a:extLst>
              <a:ext uri="{FF2B5EF4-FFF2-40B4-BE49-F238E27FC236}">
                <a16:creationId xmlns:a16="http://schemas.microsoft.com/office/drawing/2014/main" id="{30B10D06-B133-9497-C6DE-21BEF117C506}"/>
              </a:ext>
            </a:extLst>
          </p:cNvPr>
          <p:cNvSpPr/>
          <p:nvPr/>
        </p:nvSpPr>
        <p:spPr bwMode="auto">
          <a:xfrm flipV="1">
            <a:off x="4146966" y="1291690"/>
            <a:ext cx="108000" cy="108000"/>
          </a:xfrm>
          <a:prstGeom prst="triangle">
            <a:avLst/>
          </a:prstGeom>
          <a:solidFill>
            <a:schemeClr val="accent2"/>
          </a:solidFill>
          <a:ln>
            <a:noFill/>
            <a:headEnd/>
            <a:tailEnd/>
          </a:ln>
        </p:spPr>
        <p:style>
          <a:lnRef idx="2">
            <a:schemeClr val="accent2">
              <a:shade val="50000"/>
            </a:schemeClr>
          </a:lnRef>
          <a:fillRef idx="1">
            <a:schemeClr val="accent2"/>
          </a:fillRef>
          <a:effectRef idx="0">
            <a:schemeClr val="accent2"/>
          </a:effectRef>
          <a:fontRef idx="minor">
            <a:schemeClr val="lt1"/>
          </a:fontRef>
        </p:style>
        <p:txBody>
          <a:bodyPr wrap="none" rtlCol="0" anchor="ctr"/>
          <a:lstStyle/>
          <a:p>
            <a:pPr algn="l"/>
            <a:endParaRPr kumimoji="0" lang="ja-JP" altLang="en-US" sz="1800" dirty="0">
              <a:solidFill>
                <a:srgbClr val="FF0000"/>
              </a:solidFill>
              <a:latin typeface="Meiryo UI" panose="020B0604030504040204" pitchFamily="50" charset="-128"/>
              <a:ea typeface="Meiryo UI" panose="020B0604030504040204" pitchFamily="50" charset="-128"/>
            </a:endParaRPr>
          </a:p>
        </p:txBody>
      </p:sp>
      <p:sp>
        <p:nvSpPr>
          <p:cNvPr id="9" name="テキスト ボックス 8">
            <a:extLst>
              <a:ext uri="{FF2B5EF4-FFF2-40B4-BE49-F238E27FC236}">
                <a16:creationId xmlns:a16="http://schemas.microsoft.com/office/drawing/2014/main" id="{780A2BDC-5189-7B9C-1872-A2C657DD3F4D}"/>
              </a:ext>
            </a:extLst>
          </p:cNvPr>
          <p:cNvSpPr txBox="1"/>
          <p:nvPr/>
        </p:nvSpPr>
        <p:spPr>
          <a:xfrm>
            <a:off x="3877800" y="1109798"/>
            <a:ext cx="646331" cy="230832"/>
          </a:xfrm>
          <a:prstGeom prst="rect">
            <a:avLst/>
          </a:prstGeom>
          <a:noFill/>
        </p:spPr>
        <p:txBody>
          <a:bodyPr wrap="none" rtlCol="0">
            <a:spAutoFit/>
          </a:bodyPr>
          <a:lstStyle/>
          <a:p>
            <a:r>
              <a:rPr kumimoji="1" lang="ja-JP" altLang="en-US" sz="900" dirty="0">
                <a:solidFill>
                  <a:schemeClr val="accent2"/>
                </a:solidFill>
              </a:rPr>
              <a:t>交付決定</a:t>
            </a:r>
          </a:p>
        </p:txBody>
      </p:sp>
      <p:sp>
        <p:nvSpPr>
          <p:cNvPr id="10" name="二等辺三角形 9">
            <a:extLst>
              <a:ext uri="{FF2B5EF4-FFF2-40B4-BE49-F238E27FC236}">
                <a16:creationId xmlns:a16="http://schemas.microsoft.com/office/drawing/2014/main" id="{C19415D1-94A7-45C1-88CA-82A2C4D255BC}"/>
              </a:ext>
            </a:extLst>
          </p:cNvPr>
          <p:cNvSpPr/>
          <p:nvPr/>
        </p:nvSpPr>
        <p:spPr bwMode="auto">
          <a:xfrm flipV="1">
            <a:off x="8275613" y="2296660"/>
            <a:ext cx="108000" cy="108000"/>
          </a:xfrm>
          <a:prstGeom prst="triangle">
            <a:avLst/>
          </a:prstGeom>
          <a:solidFill>
            <a:schemeClr val="accent2"/>
          </a:solidFill>
          <a:ln>
            <a:noFill/>
            <a:headEnd/>
            <a:tailEnd/>
          </a:ln>
        </p:spPr>
        <p:style>
          <a:lnRef idx="2">
            <a:schemeClr val="accent2">
              <a:shade val="50000"/>
            </a:schemeClr>
          </a:lnRef>
          <a:fillRef idx="1">
            <a:schemeClr val="accent2"/>
          </a:fillRef>
          <a:effectRef idx="0">
            <a:schemeClr val="accent2"/>
          </a:effectRef>
          <a:fontRef idx="minor">
            <a:schemeClr val="lt1"/>
          </a:fontRef>
        </p:style>
        <p:txBody>
          <a:bodyPr wrap="none" rtlCol="0" anchor="ctr"/>
          <a:lstStyle/>
          <a:p>
            <a:pPr algn="l"/>
            <a:endParaRPr kumimoji="0" lang="ja-JP" altLang="en-US" sz="1800" dirty="0">
              <a:solidFill>
                <a:srgbClr val="FF0000"/>
              </a:solidFill>
              <a:latin typeface="Meiryo UI" panose="020B0604030504040204" pitchFamily="50" charset="-128"/>
              <a:ea typeface="Meiryo UI" panose="020B0604030504040204" pitchFamily="50" charset="-128"/>
            </a:endParaRPr>
          </a:p>
        </p:txBody>
      </p:sp>
      <p:sp>
        <p:nvSpPr>
          <p:cNvPr id="11" name="テキスト ボックス 10">
            <a:extLst>
              <a:ext uri="{FF2B5EF4-FFF2-40B4-BE49-F238E27FC236}">
                <a16:creationId xmlns:a16="http://schemas.microsoft.com/office/drawing/2014/main" id="{D56D0396-0D49-1C19-4C5B-9FA2F9FD0894}"/>
              </a:ext>
            </a:extLst>
          </p:cNvPr>
          <p:cNvSpPr txBox="1"/>
          <p:nvPr/>
        </p:nvSpPr>
        <p:spPr>
          <a:xfrm>
            <a:off x="8006447" y="2114768"/>
            <a:ext cx="986167" cy="230832"/>
          </a:xfrm>
          <a:prstGeom prst="rect">
            <a:avLst/>
          </a:prstGeom>
          <a:noFill/>
        </p:spPr>
        <p:txBody>
          <a:bodyPr wrap="none" rtlCol="0">
            <a:spAutoFit/>
          </a:bodyPr>
          <a:lstStyle/>
          <a:p>
            <a:r>
              <a:rPr kumimoji="1" lang="ja-JP" altLang="en-US" sz="900" dirty="0">
                <a:solidFill>
                  <a:schemeClr val="accent2"/>
                </a:solidFill>
              </a:rPr>
              <a:t>提出締切（</a:t>
            </a:r>
            <a:r>
              <a:rPr kumimoji="1" lang="en-US" altLang="ja-JP" sz="900" dirty="0">
                <a:solidFill>
                  <a:schemeClr val="accent2"/>
                </a:solidFill>
              </a:rPr>
              <a:t>3/10</a:t>
            </a:r>
            <a:r>
              <a:rPr kumimoji="1" lang="ja-JP" altLang="en-US" sz="900" dirty="0">
                <a:solidFill>
                  <a:schemeClr val="accent2"/>
                </a:solidFill>
              </a:rPr>
              <a:t>）</a:t>
            </a:r>
          </a:p>
        </p:txBody>
      </p:sp>
      <p:cxnSp>
        <p:nvCxnSpPr>
          <p:cNvPr id="12" name="直線矢印コネクタ 11">
            <a:extLst>
              <a:ext uri="{FF2B5EF4-FFF2-40B4-BE49-F238E27FC236}">
                <a16:creationId xmlns:a16="http://schemas.microsoft.com/office/drawing/2014/main" id="{BC7D4575-3ACE-E841-574D-81065CCA3211}"/>
              </a:ext>
            </a:extLst>
          </p:cNvPr>
          <p:cNvCxnSpPr>
            <a:cxnSpLocks/>
          </p:cNvCxnSpPr>
          <p:nvPr/>
        </p:nvCxnSpPr>
        <p:spPr>
          <a:xfrm>
            <a:off x="2489200" y="3440463"/>
            <a:ext cx="3708000" cy="0"/>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sp>
        <p:nvSpPr>
          <p:cNvPr id="15" name="二等辺三角形 14">
            <a:extLst>
              <a:ext uri="{FF2B5EF4-FFF2-40B4-BE49-F238E27FC236}">
                <a16:creationId xmlns:a16="http://schemas.microsoft.com/office/drawing/2014/main" id="{AE4D3491-5DE2-23BE-DF50-31C15FD6207E}"/>
              </a:ext>
            </a:extLst>
          </p:cNvPr>
          <p:cNvSpPr/>
          <p:nvPr/>
        </p:nvSpPr>
        <p:spPr bwMode="auto">
          <a:xfrm flipV="1">
            <a:off x="2441357" y="3341965"/>
            <a:ext cx="108000" cy="108000"/>
          </a:xfrm>
          <a:prstGeom prst="triangle">
            <a:avLst/>
          </a:prstGeom>
          <a:solidFill>
            <a:schemeClr val="accent2"/>
          </a:solidFill>
          <a:ln>
            <a:noFill/>
            <a:headEnd/>
            <a:tailEnd/>
          </a:ln>
        </p:spPr>
        <p:style>
          <a:lnRef idx="2">
            <a:schemeClr val="accent2">
              <a:shade val="50000"/>
            </a:schemeClr>
          </a:lnRef>
          <a:fillRef idx="1">
            <a:schemeClr val="accent2"/>
          </a:fillRef>
          <a:effectRef idx="0">
            <a:schemeClr val="accent2"/>
          </a:effectRef>
          <a:fontRef idx="minor">
            <a:schemeClr val="lt1"/>
          </a:fontRef>
        </p:style>
        <p:txBody>
          <a:bodyPr wrap="none" rtlCol="0" anchor="ctr"/>
          <a:lstStyle/>
          <a:p>
            <a:pPr algn="l"/>
            <a:endParaRPr kumimoji="0" lang="ja-JP" altLang="en-US" sz="1800" dirty="0">
              <a:solidFill>
                <a:srgbClr val="FF0000"/>
              </a:solidFill>
              <a:latin typeface="Meiryo UI" panose="020B0604030504040204" pitchFamily="50" charset="-128"/>
              <a:ea typeface="Meiryo UI" panose="020B0604030504040204" pitchFamily="50" charset="-128"/>
            </a:endParaRPr>
          </a:p>
        </p:txBody>
      </p:sp>
      <p:sp>
        <p:nvSpPr>
          <p:cNvPr id="16" name="テキスト ボックス 15">
            <a:extLst>
              <a:ext uri="{FF2B5EF4-FFF2-40B4-BE49-F238E27FC236}">
                <a16:creationId xmlns:a16="http://schemas.microsoft.com/office/drawing/2014/main" id="{7E169657-27BC-EC65-0C6B-79AC6BACB515}"/>
              </a:ext>
            </a:extLst>
          </p:cNvPr>
          <p:cNvSpPr txBox="1"/>
          <p:nvPr/>
        </p:nvSpPr>
        <p:spPr>
          <a:xfrm>
            <a:off x="2172191" y="3160073"/>
            <a:ext cx="646331" cy="230832"/>
          </a:xfrm>
          <a:prstGeom prst="rect">
            <a:avLst/>
          </a:prstGeom>
          <a:noFill/>
        </p:spPr>
        <p:txBody>
          <a:bodyPr wrap="none" rtlCol="0">
            <a:spAutoFit/>
          </a:bodyPr>
          <a:lstStyle/>
          <a:p>
            <a:r>
              <a:rPr kumimoji="1" lang="ja-JP" altLang="en-US" sz="900" dirty="0">
                <a:solidFill>
                  <a:schemeClr val="accent2"/>
                </a:solidFill>
              </a:rPr>
              <a:t>交付決定</a:t>
            </a:r>
          </a:p>
        </p:txBody>
      </p:sp>
      <p:cxnSp>
        <p:nvCxnSpPr>
          <p:cNvPr id="18" name="直線矢印コネクタ 17">
            <a:extLst>
              <a:ext uri="{FF2B5EF4-FFF2-40B4-BE49-F238E27FC236}">
                <a16:creationId xmlns:a16="http://schemas.microsoft.com/office/drawing/2014/main" id="{0A4D941F-04AC-5F66-F09B-21D21039F52A}"/>
              </a:ext>
            </a:extLst>
          </p:cNvPr>
          <p:cNvCxnSpPr>
            <a:cxnSpLocks/>
          </p:cNvCxnSpPr>
          <p:nvPr/>
        </p:nvCxnSpPr>
        <p:spPr>
          <a:xfrm>
            <a:off x="3138488" y="3705004"/>
            <a:ext cx="3758400" cy="0"/>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cxnSp>
        <p:nvCxnSpPr>
          <p:cNvPr id="19" name="直線矢印コネクタ 18">
            <a:extLst>
              <a:ext uri="{FF2B5EF4-FFF2-40B4-BE49-F238E27FC236}">
                <a16:creationId xmlns:a16="http://schemas.microsoft.com/office/drawing/2014/main" id="{19465A80-CDBC-1FAC-8AFA-A6A89E655BBB}"/>
              </a:ext>
            </a:extLst>
          </p:cNvPr>
          <p:cNvCxnSpPr>
            <a:cxnSpLocks/>
          </p:cNvCxnSpPr>
          <p:nvPr/>
        </p:nvCxnSpPr>
        <p:spPr>
          <a:xfrm>
            <a:off x="3390327" y="3952295"/>
            <a:ext cx="4068000" cy="0"/>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cxnSp>
        <p:nvCxnSpPr>
          <p:cNvPr id="20" name="直線矢印コネクタ 19">
            <a:extLst>
              <a:ext uri="{FF2B5EF4-FFF2-40B4-BE49-F238E27FC236}">
                <a16:creationId xmlns:a16="http://schemas.microsoft.com/office/drawing/2014/main" id="{C8D321E5-0B5C-7001-353E-2B58CC3F85F5}"/>
              </a:ext>
            </a:extLst>
          </p:cNvPr>
          <p:cNvCxnSpPr>
            <a:cxnSpLocks/>
          </p:cNvCxnSpPr>
          <p:nvPr/>
        </p:nvCxnSpPr>
        <p:spPr>
          <a:xfrm>
            <a:off x="6197200" y="4199378"/>
            <a:ext cx="1173600" cy="0"/>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cxnSp>
        <p:nvCxnSpPr>
          <p:cNvPr id="21" name="直線矢印コネクタ 20">
            <a:extLst>
              <a:ext uri="{FF2B5EF4-FFF2-40B4-BE49-F238E27FC236}">
                <a16:creationId xmlns:a16="http://schemas.microsoft.com/office/drawing/2014/main" id="{702AF44D-4FA7-2BE7-561F-48AF2FEF8D5D}"/>
              </a:ext>
            </a:extLst>
          </p:cNvPr>
          <p:cNvCxnSpPr>
            <a:cxnSpLocks/>
          </p:cNvCxnSpPr>
          <p:nvPr/>
        </p:nvCxnSpPr>
        <p:spPr>
          <a:xfrm>
            <a:off x="6821488" y="4645076"/>
            <a:ext cx="1299600" cy="0"/>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cxnSp>
        <p:nvCxnSpPr>
          <p:cNvPr id="22" name="直線矢印コネクタ 21">
            <a:extLst>
              <a:ext uri="{FF2B5EF4-FFF2-40B4-BE49-F238E27FC236}">
                <a16:creationId xmlns:a16="http://schemas.microsoft.com/office/drawing/2014/main" id="{9B52FE6E-A9D4-7F6C-3B9A-6432B9E8714D}"/>
              </a:ext>
            </a:extLst>
          </p:cNvPr>
          <p:cNvCxnSpPr>
            <a:cxnSpLocks/>
          </p:cNvCxnSpPr>
          <p:nvPr/>
        </p:nvCxnSpPr>
        <p:spPr>
          <a:xfrm>
            <a:off x="7589244" y="4896653"/>
            <a:ext cx="748800" cy="0"/>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sp>
        <p:nvSpPr>
          <p:cNvPr id="23" name="二等辺三角形 22">
            <a:extLst>
              <a:ext uri="{FF2B5EF4-FFF2-40B4-BE49-F238E27FC236}">
                <a16:creationId xmlns:a16="http://schemas.microsoft.com/office/drawing/2014/main" id="{812C10C4-1522-63CE-4B20-E0076A59988D}"/>
              </a:ext>
            </a:extLst>
          </p:cNvPr>
          <p:cNvSpPr/>
          <p:nvPr/>
        </p:nvSpPr>
        <p:spPr bwMode="auto">
          <a:xfrm flipV="1">
            <a:off x="8281369" y="4786820"/>
            <a:ext cx="108000" cy="108000"/>
          </a:xfrm>
          <a:prstGeom prst="triangle">
            <a:avLst/>
          </a:prstGeom>
          <a:solidFill>
            <a:schemeClr val="accent2"/>
          </a:solidFill>
          <a:ln>
            <a:noFill/>
            <a:headEnd/>
            <a:tailEnd/>
          </a:ln>
        </p:spPr>
        <p:style>
          <a:lnRef idx="2">
            <a:schemeClr val="accent2">
              <a:shade val="50000"/>
            </a:schemeClr>
          </a:lnRef>
          <a:fillRef idx="1">
            <a:schemeClr val="accent2"/>
          </a:fillRef>
          <a:effectRef idx="0">
            <a:schemeClr val="accent2"/>
          </a:effectRef>
          <a:fontRef idx="minor">
            <a:schemeClr val="lt1"/>
          </a:fontRef>
        </p:style>
        <p:txBody>
          <a:bodyPr wrap="none" rtlCol="0" anchor="ctr"/>
          <a:lstStyle/>
          <a:p>
            <a:pPr algn="l"/>
            <a:endParaRPr kumimoji="0" lang="ja-JP" altLang="en-US" sz="1800" dirty="0">
              <a:solidFill>
                <a:srgbClr val="FF0000"/>
              </a:solidFill>
              <a:latin typeface="Meiryo UI" panose="020B0604030504040204" pitchFamily="50" charset="-128"/>
              <a:ea typeface="Meiryo UI" panose="020B0604030504040204" pitchFamily="50" charset="-128"/>
            </a:endParaRPr>
          </a:p>
        </p:txBody>
      </p:sp>
      <p:sp>
        <p:nvSpPr>
          <p:cNvPr id="24" name="テキスト ボックス 23">
            <a:extLst>
              <a:ext uri="{FF2B5EF4-FFF2-40B4-BE49-F238E27FC236}">
                <a16:creationId xmlns:a16="http://schemas.microsoft.com/office/drawing/2014/main" id="{086FD8CA-6CAF-F2E5-EDB2-1B15EDA158BE}"/>
              </a:ext>
            </a:extLst>
          </p:cNvPr>
          <p:cNvSpPr txBox="1"/>
          <p:nvPr/>
        </p:nvSpPr>
        <p:spPr>
          <a:xfrm>
            <a:off x="8012203" y="4604928"/>
            <a:ext cx="986167" cy="230832"/>
          </a:xfrm>
          <a:prstGeom prst="rect">
            <a:avLst/>
          </a:prstGeom>
          <a:noFill/>
        </p:spPr>
        <p:txBody>
          <a:bodyPr wrap="none" rtlCol="0">
            <a:spAutoFit/>
          </a:bodyPr>
          <a:lstStyle/>
          <a:p>
            <a:r>
              <a:rPr kumimoji="1" lang="ja-JP" altLang="en-US" sz="900" dirty="0">
                <a:solidFill>
                  <a:schemeClr val="accent2"/>
                </a:solidFill>
              </a:rPr>
              <a:t>提出締切（</a:t>
            </a:r>
            <a:r>
              <a:rPr kumimoji="1" lang="en-US" altLang="ja-JP" sz="900" dirty="0">
                <a:solidFill>
                  <a:schemeClr val="accent2"/>
                </a:solidFill>
              </a:rPr>
              <a:t>3/10</a:t>
            </a:r>
            <a:r>
              <a:rPr kumimoji="1" lang="ja-JP" altLang="en-US" sz="900" dirty="0">
                <a:solidFill>
                  <a:schemeClr val="accent2"/>
                </a:solidFill>
              </a:rPr>
              <a:t>）</a:t>
            </a:r>
          </a:p>
        </p:txBody>
      </p:sp>
      <p:sp>
        <p:nvSpPr>
          <p:cNvPr id="25" name="テキスト ボックス 18">
            <a:extLst>
              <a:ext uri="{FF2B5EF4-FFF2-40B4-BE49-F238E27FC236}">
                <a16:creationId xmlns:a16="http://schemas.microsoft.com/office/drawing/2014/main" id="{68A4D2A6-22F9-038D-3483-820B19B31E66}"/>
              </a:ext>
            </a:extLst>
          </p:cNvPr>
          <p:cNvSpPr txBox="1">
            <a:spLocks noChangeArrowheads="1"/>
          </p:cNvSpPr>
          <p:nvPr/>
        </p:nvSpPr>
        <p:spPr bwMode="auto">
          <a:xfrm>
            <a:off x="119365" y="5187612"/>
            <a:ext cx="551368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②　</a:t>
            </a:r>
            <a:r>
              <a:rPr lang="en-US" altLang="ja-JP" sz="1400" dirty="0">
                <a:latin typeface="Meiryo UI" panose="020B0604030504040204" pitchFamily="50" charset="-128"/>
                <a:ea typeface="Meiryo UI" panose="020B0604030504040204" pitchFamily="50" charset="-128"/>
              </a:rPr>
              <a:t>R7</a:t>
            </a:r>
            <a:r>
              <a:rPr lang="ja-JP" altLang="en-US" sz="1400" dirty="0">
                <a:latin typeface="Meiryo UI" panose="020B0604030504040204" pitchFamily="50" charset="-128"/>
                <a:ea typeface="Meiryo UI" panose="020B0604030504040204" pitchFamily="50" charset="-128"/>
              </a:rPr>
              <a:t>年度の実施スケジュール</a:t>
            </a:r>
            <a:r>
              <a:rPr lang="ja-JP" altLang="en-US" sz="1400" dirty="0">
                <a:solidFill>
                  <a:srgbClr val="FF0000"/>
                </a:solidFill>
                <a:latin typeface="Meiryo UI" panose="020B0604030504040204" pitchFamily="50" charset="-128"/>
                <a:ea typeface="Meiryo UI" panose="020B0604030504040204" pitchFamily="50" charset="-128"/>
              </a:rPr>
              <a:t>（単年度／</a:t>
            </a:r>
            <a:r>
              <a:rPr lang="en-US" altLang="ja-JP" sz="1400" dirty="0">
                <a:solidFill>
                  <a:srgbClr val="FF0000"/>
                </a:solidFill>
                <a:latin typeface="Meiryo UI" panose="020B0604030504040204" pitchFamily="50" charset="-128"/>
                <a:ea typeface="Meiryo UI" panose="020B0604030504040204" pitchFamily="50" charset="-128"/>
              </a:rPr>
              <a:t>2</a:t>
            </a:r>
            <a:r>
              <a:rPr lang="ja-JP" altLang="en-US" sz="1400" dirty="0">
                <a:solidFill>
                  <a:srgbClr val="FF0000"/>
                </a:solidFill>
                <a:latin typeface="Meiryo UI" panose="020B0604030504040204" pitchFamily="50" charset="-128"/>
                <a:ea typeface="Meiryo UI" panose="020B0604030504040204" pitchFamily="50" charset="-128"/>
              </a:rPr>
              <a:t>ヶ年度事業の場合は不要）</a:t>
            </a:r>
          </a:p>
        </p:txBody>
      </p:sp>
      <p:graphicFrame>
        <p:nvGraphicFramePr>
          <p:cNvPr id="26" name="表 25">
            <a:extLst>
              <a:ext uri="{FF2B5EF4-FFF2-40B4-BE49-F238E27FC236}">
                <a16:creationId xmlns:a16="http://schemas.microsoft.com/office/drawing/2014/main" id="{8997860F-6903-A7D1-B028-FA195776DBEE}"/>
              </a:ext>
            </a:extLst>
          </p:cNvPr>
          <p:cNvGraphicFramePr>
            <a:graphicFrameLocks noGrp="1"/>
          </p:cNvGraphicFramePr>
          <p:nvPr>
            <p:extLst>
              <p:ext uri="{D42A27DB-BD31-4B8C-83A1-F6EECF244321}">
                <p14:modId xmlns:p14="http://schemas.microsoft.com/office/powerpoint/2010/main" val="2701979976"/>
              </p:ext>
            </p:extLst>
          </p:nvPr>
        </p:nvGraphicFramePr>
        <p:xfrm>
          <a:off x="295578" y="5511254"/>
          <a:ext cx="9629775" cy="1027928"/>
        </p:xfrm>
        <a:graphic>
          <a:graphicData uri="http://schemas.openxmlformats.org/drawingml/2006/table">
            <a:tbl>
              <a:tblPr firstRow="1" bandRow="1">
                <a:tableStyleId>{5940675A-B579-460E-94D1-54222C63F5DA}</a:tableStyleId>
              </a:tblPr>
              <a:tblGrid>
                <a:gridCol w="477927">
                  <a:extLst>
                    <a:ext uri="{9D8B030D-6E8A-4147-A177-3AD203B41FA5}">
                      <a16:colId xmlns:a16="http://schemas.microsoft.com/office/drawing/2014/main" val="20000"/>
                    </a:ext>
                  </a:extLst>
                </a:gridCol>
                <a:gridCol w="1536395">
                  <a:extLst>
                    <a:ext uri="{9D8B030D-6E8A-4147-A177-3AD203B41FA5}">
                      <a16:colId xmlns:a16="http://schemas.microsoft.com/office/drawing/2014/main" val="20001"/>
                    </a:ext>
                  </a:extLst>
                </a:gridCol>
                <a:gridCol w="538701">
                  <a:extLst>
                    <a:ext uri="{9D8B030D-6E8A-4147-A177-3AD203B41FA5}">
                      <a16:colId xmlns:a16="http://schemas.microsoft.com/office/drawing/2014/main" val="20002"/>
                    </a:ext>
                  </a:extLst>
                </a:gridCol>
                <a:gridCol w="538701">
                  <a:extLst>
                    <a:ext uri="{9D8B030D-6E8A-4147-A177-3AD203B41FA5}">
                      <a16:colId xmlns:a16="http://schemas.microsoft.com/office/drawing/2014/main" val="20003"/>
                    </a:ext>
                  </a:extLst>
                </a:gridCol>
                <a:gridCol w="538701">
                  <a:extLst>
                    <a:ext uri="{9D8B030D-6E8A-4147-A177-3AD203B41FA5}">
                      <a16:colId xmlns:a16="http://schemas.microsoft.com/office/drawing/2014/main" val="20004"/>
                    </a:ext>
                  </a:extLst>
                </a:gridCol>
                <a:gridCol w="538701">
                  <a:extLst>
                    <a:ext uri="{9D8B030D-6E8A-4147-A177-3AD203B41FA5}">
                      <a16:colId xmlns:a16="http://schemas.microsoft.com/office/drawing/2014/main" val="20005"/>
                    </a:ext>
                  </a:extLst>
                </a:gridCol>
                <a:gridCol w="538701">
                  <a:extLst>
                    <a:ext uri="{9D8B030D-6E8A-4147-A177-3AD203B41FA5}">
                      <a16:colId xmlns:a16="http://schemas.microsoft.com/office/drawing/2014/main" val="20006"/>
                    </a:ext>
                  </a:extLst>
                </a:gridCol>
                <a:gridCol w="538701">
                  <a:extLst>
                    <a:ext uri="{9D8B030D-6E8A-4147-A177-3AD203B41FA5}">
                      <a16:colId xmlns:a16="http://schemas.microsoft.com/office/drawing/2014/main" val="20007"/>
                    </a:ext>
                  </a:extLst>
                </a:gridCol>
                <a:gridCol w="538701">
                  <a:extLst>
                    <a:ext uri="{9D8B030D-6E8A-4147-A177-3AD203B41FA5}">
                      <a16:colId xmlns:a16="http://schemas.microsoft.com/office/drawing/2014/main" val="20008"/>
                    </a:ext>
                  </a:extLst>
                </a:gridCol>
                <a:gridCol w="538701">
                  <a:extLst>
                    <a:ext uri="{9D8B030D-6E8A-4147-A177-3AD203B41FA5}">
                      <a16:colId xmlns:a16="http://schemas.microsoft.com/office/drawing/2014/main" val="20009"/>
                    </a:ext>
                  </a:extLst>
                </a:gridCol>
                <a:gridCol w="538701">
                  <a:extLst>
                    <a:ext uri="{9D8B030D-6E8A-4147-A177-3AD203B41FA5}">
                      <a16:colId xmlns:a16="http://schemas.microsoft.com/office/drawing/2014/main" val="20010"/>
                    </a:ext>
                  </a:extLst>
                </a:gridCol>
                <a:gridCol w="538701">
                  <a:extLst>
                    <a:ext uri="{9D8B030D-6E8A-4147-A177-3AD203B41FA5}">
                      <a16:colId xmlns:a16="http://schemas.microsoft.com/office/drawing/2014/main" val="20011"/>
                    </a:ext>
                  </a:extLst>
                </a:gridCol>
                <a:gridCol w="538701">
                  <a:extLst>
                    <a:ext uri="{9D8B030D-6E8A-4147-A177-3AD203B41FA5}">
                      <a16:colId xmlns:a16="http://schemas.microsoft.com/office/drawing/2014/main" val="20012"/>
                    </a:ext>
                  </a:extLst>
                </a:gridCol>
                <a:gridCol w="538701">
                  <a:extLst>
                    <a:ext uri="{9D8B030D-6E8A-4147-A177-3AD203B41FA5}">
                      <a16:colId xmlns:a16="http://schemas.microsoft.com/office/drawing/2014/main" val="20013"/>
                    </a:ext>
                  </a:extLst>
                </a:gridCol>
                <a:gridCol w="1151041">
                  <a:extLst>
                    <a:ext uri="{9D8B030D-6E8A-4147-A177-3AD203B41FA5}">
                      <a16:colId xmlns:a16="http://schemas.microsoft.com/office/drawing/2014/main" val="20014"/>
                    </a:ext>
                  </a:extLst>
                </a:gridCol>
              </a:tblGrid>
              <a:tr h="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番号</a:t>
                      </a: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実証項目</a:t>
                      </a: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4</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5</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6</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7</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8</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9</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10</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11</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12</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1</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2</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3</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備考</a:t>
                      </a: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0"/>
                  </a:ext>
                </a:extLst>
              </a:tr>
              <a:tr h="196275">
                <a:tc>
                  <a:txBody>
                    <a:bodyPr/>
                    <a:lstStyle/>
                    <a:p>
                      <a:pPr algn="ctr"/>
                      <a:endPar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endPar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1"/>
                  </a:ext>
                </a:extLst>
              </a:tr>
              <a:tr h="259114">
                <a:tc>
                  <a:txBody>
                    <a:bodyPr/>
                    <a:lstStyle/>
                    <a:p>
                      <a:pPr algn="ctr"/>
                      <a:endPar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endPar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5"/>
                  </a:ext>
                </a:extLst>
              </a:tr>
              <a:tr h="171020">
                <a:tc>
                  <a:txBody>
                    <a:bodyPr/>
                    <a:lstStyle/>
                    <a:p>
                      <a:pPr algn="ctr"/>
                      <a:endPar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endPar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AutoShape 27">
            <a:extLst>
              <a:ext uri="{FF2B5EF4-FFF2-40B4-BE49-F238E27FC236}">
                <a16:creationId xmlns:a16="http://schemas.microsoft.com/office/drawing/2014/main" id="{5012D879-F269-89FA-6478-5807CD830B4B}"/>
              </a:ext>
            </a:extLst>
          </p:cNvPr>
          <p:cNvSpPr>
            <a:spLocks noChangeArrowheads="1"/>
          </p:cNvSpPr>
          <p:nvPr/>
        </p:nvSpPr>
        <p:spPr bwMode="auto">
          <a:xfrm>
            <a:off x="68263" y="211403"/>
            <a:ext cx="10036175" cy="6884987"/>
          </a:xfrm>
          <a:prstGeom prst="roundRect">
            <a:avLst>
              <a:gd name="adj" fmla="val 0"/>
            </a:avLst>
          </a:prstGeom>
          <a:solidFill>
            <a:srgbClr val="FFFFFF">
              <a:alpha val="0"/>
            </a:srgbClr>
          </a:solidFill>
          <a:ln w="19050">
            <a:solidFill>
              <a:schemeClr val="tx1"/>
            </a:solidFill>
            <a:round/>
            <a:headEnd/>
            <a:tailEnd/>
          </a:ln>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Meiryo UI" panose="020B0604030504040204" pitchFamily="50" charset="-128"/>
              <a:ea typeface="Meiryo UI" panose="020B0604030504040204" pitchFamily="50" charset="-128"/>
            </a:endParaRPr>
          </a:p>
        </p:txBody>
      </p:sp>
      <p:sp>
        <p:nvSpPr>
          <p:cNvPr id="2051" name="Text Box 25">
            <a:extLst>
              <a:ext uri="{FF2B5EF4-FFF2-40B4-BE49-F238E27FC236}">
                <a16:creationId xmlns:a16="http://schemas.microsoft.com/office/drawing/2014/main" id="{ACFE46BF-550C-8AFF-E0EE-F7C4E59652DE}"/>
              </a:ext>
            </a:extLst>
          </p:cNvPr>
          <p:cNvSpPr txBox="1">
            <a:spLocks noChangeArrowheads="1"/>
          </p:cNvSpPr>
          <p:nvPr/>
        </p:nvSpPr>
        <p:spPr bwMode="auto">
          <a:xfrm>
            <a:off x="68263" y="211508"/>
            <a:ext cx="1692275" cy="299298"/>
          </a:xfrm>
          <a:prstGeom prst="roundRect">
            <a:avLst>
              <a:gd name="adj" fmla="val 0"/>
            </a:avLst>
          </a:prstGeom>
          <a:solidFill>
            <a:schemeClr val="bg1">
              <a:lumMod val="95000"/>
            </a:schemeClr>
          </a:solidFill>
          <a:ln>
            <a:solidFill>
              <a:schemeClr val="tx1"/>
            </a:solidFill>
          </a:ln>
        </p:spPr>
        <p:txBody>
          <a:bodyPr lIns="99173" tIns="49586" rIns="99173" bIns="49586" anchor="ctr" anchorCtr="1">
            <a:spAutoFit/>
          </a:bodyPr>
          <a:lstStyle>
            <a:lvl1pPr defTabSz="992188">
              <a:defRPr kumimoji="1" sz="3500">
                <a:solidFill>
                  <a:schemeClr val="tx1"/>
                </a:solidFill>
                <a:latin typeface="Arial" charset="0"/>
                <a:ea typeface="ＭＳ Ｐゴシック" pitchFamily="50" charset="-128"/>
              </a:defRPr>
            </a:lvl1pPr>
            <a:lvl2pPr marL="742950" indent="-285750" defTabSz="992188">
              <a:defRPr kumimoji="1" sz="3100">
                <a:solidFill>
                  <a:schemeClr val="tx1"/>
                </a:solidFill>
                <a:latin typeface="Arial" charset="0"/>
                <a:ea typeface="ＭＳ Ｐゴシック" pitchFamily="50" charset="-128"/>
              </a:defRPr>
            </a:lvl2pPr>
            <a:lvl3pPr marL="1143000" indent="-228600" defTabSz="992188">
              <a:defRPr kumimoji="1" sz="2600">
                <a:solidFill>
                  <a:schemeClr val="tx1"/>
                </a:solidFill>
                <a:latin typeface="Arial" charset="0"/>
                <a:ea typeface="ＭＳ Ｐゴシック" pitchFamily="50" charset="-128"/>
              </a:defRPr>
            </a:lvl3pPr>
            <a:lvl4pPr marL="1600200" indent="-228600" defTabSz="992188">
              <a:defRPr kumimoji="1" sz="2200">
                <a:solidFill>
                  <a:schemeClr val="tx1"/>
                </a:solidFill>
                <a:latin typeface="Arial" charset="0"/>
                <a:ea typeface="ＭＳ Ｐゴシック" pitchFamily="50" charset="-128"/>
              </a:defRPr>
            </a:lvl4pPr>
            <a:lvl5pPr marL="2057400" indent="-228600" defTabSz="992188">
              <a:defRPr kumimoji="1" sz="2200">
                <a:solidFill>
                  <a:schemeClr val="tx1"/>
                </a:solidFill>
                <a:latin typeface="Arial" charset="0"/>
                <a:ea typeface="ＭＳ Ｐゴシック" pitchFamily="50" charset="-128"/>
              </a:defRPr>
            </a:lvl5pPr>
            <a:lvl6pPr marL="2514600" indent="-228600" defTabSz="992188" eaLnBrk="0" hangingPunct="0">
              <a:defRPr kumimoji="1" sz="2200">
                <a:solidFill>
                  <a:schemeClr val="tx1"/>
                </a:solidFill>
                <a:latin typeface="Arial" charset="0"/>
                <a:ea typeface="ＭＳ Ｐゴシック" pitchFamily="50" charset="-128"/>
              </a:defRPr>
            </a:lvl6pPr>
            <a:lvl7pPr marL="2971800" indent="-228600" defTabSz="992188" eaLnBrk="0" hangingPunct="0">
              <a:defRPr kumimoji="1" sz="2200">
                <a:solidFill>
                  <a:schemeClr val="tx1"/>
                </a:solidFill>
                <a:latin typeface="Arial" charset="0"/>
                <a:ea typeface="ＭＳ Ｐゴシック" pitchFamily="50" charset="-128"/>
              </a:defRPr>
            </a:lvl7pPr>
            <a:lvl8pPr marL="3429000" indent="-228600" defTabSz="992188" eaLnBrk="0" hangingPunct="0">
              <a:defRPr kumimoji="1" sz="2200">
                <a:solidFill>
                  <a:schemeClr val="tx1"/>
                </a:solidFill>
                <a:latin typeface="Arial" charset="0"/>
                <a:ea typeface="ＭＳ Ｐゴシック" pitchFamily="50" charset="-128"/>
              </a:defRPr>
            </a:lvl8pPr>
            <a:lvl9pPr marL="3886200" indent="-228600" defTabSz="992188" eaLnBrk="0" hangingPunct="0">
              <a:defRPr kumimoji="1" sz="2200">
                <a:solidFill>
                  <a:schemeClr val="tx1"/>
                </a:solidFill>
                <a:latin typeface="Arial" charset="0"/>
                <a:ea typeface="ＭＳ Ｐゴシック" pitchFamily="50" charset="-128"/>
              </a:defRPr>
            </a:lvl9pPr>
          </a:lstStyle>
          <a:p>
            <a:pPr algn="dist" eaLnBrk="1" hangingPunct="1">
              <a:lnSpc>
                <a:spcPts val="1680"/>
              </a:lnSpc>
              <a:spcBef>
                <a:spcPct val="50000"/>
              </a:spcBef>
              <a:defRPr/>
            </a:pPr>
            <a:r>
              <a:rPr lang="en-US" altLang="ja-JP" sz="1400" dirty="0">
                <a:latin typeface="Meiryo UI" panose="020B0604030504040204" pitchFamily="50" charset="-128"/>
                <a:ea typeface="Meiryo UI" panose="020B0604030504040204" pitchFamily="50" charset="-128"/>
              </a:rPr>
              <a:t>4. </a:t>
            </a:r>
            <a:r>
              <a:rPr lang="ja-JP" altLang="en-US" sz="1400" dirty="0">
                <a:latin typeface="Meiryo UI" panose="020B0604030504040204" pitchFamily="50" charset="-128"/>
                <a:ea typeface="Meiryo UI" panose="020B0604030504040204" pitchFamily="50" charset="-128"/>
              </a:rPr>
              <a:t>実施体制・経費</a:t>
            </a:r>
          </a:p>
        </p:txBody>
      </p:sp>
      <p:sp>
        <p:nvSpPr>
          <p:cNvPr id="24580" name="Rectangle 37">
            <a:extLst>
              <a:ext uri="{FF2B5EF4-FFF2-40B4-BE49-F238E27FC236}">
                <a16:creationId xmlns:a16="http://schemas.microsoft.com/office/drawing/2014/main" id="{4E13CC5D-3F1F-06E0-F0F5-3F5B37868114}"/>
              </a:ext>
            </a:extLst>
          </p:cNvPr>
          <p:cNvSpPr>
            <a:spLocks noChangeArrowheads="1"/>
          </p:cNvSpPr>
          <p:nvPr/>
        </p:nvSpPr>
        <p:spPr bwMode="auto">
          <a:xfrm>
            <a:off x="68263" y="2725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Meiryo UI" panose="020B0604030504040204" pitchFamily="50" charset="-128"/>
              <a:ea typeface="Meiryo UI" panose="020B0604030504040204" pitchFamily="50" charset="-128"/>
            </a:endParaRPr>
          </a:p>
        </p:txBody>
      </p:sp>
      <p:sp>
        <p:nvSpPr>
          <p:cNvPr id="17418" name="Text Box 266">
            <a:extLst>
              <a:ext uri="{FF2B5EF4-FFF2-40B4-BE49-F238E27FC236}">
                <a16:creationId xmlns:a16="http://schemas.microsoft.com/office/drawing/2014/main" id="{2449651B-6F10-30DC-A39C-116A1D9A5C88}"/>
              </a:ext>
            </a:extLst>
          </p:cNvPr>
          <p:cNvSpPr txBox="1">
            <a:spLocks noChangeArrowheads="1"/>
          </p:cNvSpPr>
          <p:nvPr/>
        </p:nvSpPr>
        <p:spPr bwMode="auto">
          <a:xfrm>
            <a:off x="2085873" y="373920"/>
            <a:ext cx="6000954" cy="461665"/>
          </a:xfrm>
          <a:prstGeom prst="rect">
            <a:avLst/>
          </a:prstGeom>
          <a:noFill/>
          <a:ln>
            <a:noFill/>
          </a:ln>
        </p:spPr>
        <p:txBody>
          <a:bodyPr wrap="square" anchor="ct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marL="87313" indent="-87313" eaLnBrk="1" hangingPunct="1">
              <a:spcBef>
                <a:spcPct val="0"/>
              </a:spcBef>
              <a:buFontTx/>
              <a:buNone/>
              <a:defRPr/>
            </a:pPr>
            <a:r>
              <a:rPr lang="ja-JP" altLang="en-US" sz="1200" dirty="0">
                <a:solidFill>
                  <a:srgbClr val="FF0000"/>
                </a:solidFill>
                <a:latin typeface="Meiryo UI" panose="020B0604030504040204" pitchFamily="50" charset="-128"/>
                <a:ea typeface="Meiryo UI" panose="020B0604030504040204" pitchFamily="50" charset="-128"/>
              </a:rPr>
              <a:t>・実証内容を基に、事業の実施体制（役割）、及び経費を記載してください（</a:t>
            </a:r>
            <a:r>
              <a:rPr lang="en-US" altLang="ja-JP" sz="1200" dirty="0">
                <a:solidFill>
                  <a:srgbClr val="FF0000"/>
                </a:solidFill>
                <a:latin typeface="Meiryo UI" panose="020B0604030504040204" pitchFamily="50" charset="-128"/>
                <a:ea typeface="Meiryo UI" panose="020B0604030504040204" pitchFamily="50" charset="-128"/>
              </a:rPr>
              <a:t>1</a:t>
            </a:r>
            <a:r>
              <a:rPr lang="ja-JP" altLang="en-US" sz="1200" dirty="0">
                <a:solidFill>
                  <a:srgbClr val="FF0000"/>
                </a:solidFill>
                <a:latin typeface="Meiryo UI" panose="020B0604030504040204" pitchFamily="50" charset="-128"/>
                <a:ea typeface="Meiryo UI" panose="020B0604030504040204" pitchFamily="50" charset="-128"/>
              </a:rPr>
              <a:t>スライド以内）</a:t>
            </a:r>
            <a:endParaRPr lang="en-US" altLang="ja-JP" sz="1200" dirty="0">
              <a:solidFill>
                <a:srgbClr val="FF0000"/>
              </a:solidFill>
              <a:latin typeface="Meiryo UI" panose="020B0604030504040204" pitchFamily="50" charset="-128"/>
              <a:ea typeface="Meiryo UI" panose="020B0604030504040204" pitchFamily="50" charset="-128"/>
            </a:endParaRPr>
          </a:p>
          <a:p>
            <a:pPr eaLnBrk="1" hangingPunct="1">
              <a:spcBef>
                <a:spcPct val="0"/>
              </a:spcBef>
              <a:buFontTx/>
              <a:buNone/>
              <a:defRPr/>
            </a:pPr>
            <a:r>
              <a:rPr lang="ja-JP" altLang="en-US" sz="1200" dirty="0">
                <a:solidFill>
                  <a:srgbClr val="FF0000"/>
                </a:solidFill>
                <a:latin typeface="Meiryo UI" panose="020B0604030504040204" pitchFamily="50" charset="-128"/>
                <a:ea typeface="Meiryo UI" panose="020B0604030504040204" pitchFamily="50" charset="-128"/>
              </a:rPr>
              <a:t>・外注先数、共同事業者数、事業年数に合わせて表の調整を行ってください。</a:t>
            </a:r>
            <a:endParaRPr lang="en-US" altLang="ja-JP" sz="1200" dirty="0">
              <a:solidFill>
                <a:srgbClr val="FF0000"/>
              </a:solidFill>
              <a:latin typeface="Meiryo UI" panose="020B0604030504040204" pitchFamily="50" charset="-128"/>
              <a:ea typeface="Meiryo UI" panose="020B0604030504040204" pitchFamily="50" charset="-128"/>
            </a:endParaRPr>
          </a:p>
        </p:txBody>
      </p:sp>
      <p:sp>
        <p:nvSpPr>
          <p:cNvPr id="24582" name="テキスト ボックス 2">
            <a:extLst>
              <a:ext uri="{FF2B5EF4-FFF2-40B4-BE49-F238E27FC236}">
                <a16:creationId xmlns:a16="http://schemas.microsoft.com/office/drawing/2014/main" id="{287C8822-5689-D197-9B66-A2A604536E82}"/>
              </a:ext>
            </a:extLst>
          </p:cNvPr>
          <p:cNvSpPr txBox="1">
            <a:spLocks noChangeArrowheads="1"/>
          </p:cNvSpPr>
          <p:nvPr/>
        </p:nvSpPr>
        <p:spPr bwMode="auto">
          <a:xfrm>
            <a:off x="9054154" y="695325"/>
            <a:ext cx="99695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r"/>
            <a:r>
              <a:rPr lang="ja-JP" altLang="en-US" sz="1400" dirty="0">
                <a:latin typeface="Meiryo UI" panose="020B0604030504040204" pitchFamily="50" charset="-128"/>
                <a:ea typeface="Meiryo UI" panose="020B0604030504040204" pitchFamily="50" charset="-128"/>
              </a:rPr>
              <a:t>（千円）</a:t>
            </a:r>
          </a:p>
        </p:txBody>
      </p:sp>
      <p:sp>
        <p:nvSpPr>
          <p:cNvPr id="24583" name="スライド番号プレースホルダー 2">
            <a:extLst>
              <a:ext uri="{FF2B5EF4-FFF2-40B4-BE49-F238E27FC236}">
                <a16:creationId xmlns:a16="http://schemas.microsoft.com/office/drawing/2014/main" id="{04B118D0-2D27-00E3-C0C9-312574F8BB10}"/>
              </a:ext>
            </a:extLst>
          </p:cNvPr>
          <p:cNvSpPr>
            <a:spLocks noGrp="1"/>
          </p:cNvSpPr>
          <p:nvPr>
            <p:ph type="sldNum" sz="quarter" idx="12"/>
          </p:nvPr>
        </p:nvSpPr>
        <p:spPr>
          <a:xfrm>
            <a:off x="7762875" y="6764338"/>
            <a:ext cx="2393950" cy="5000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9344B3EC-0BBE-486C-85E7-99D3E9217719}" type="slidenum">
              <a:rPr lang="en-US" altLang="ja-JP" smtClean="0">
                <a:latin typeface="Meiryo UI" panose="020B0604030504040204" pitchFamily="50" charset="-128"/>
                <a:ea typeface="Meiryo UI" panose="020B0604030504040204" pitchFamily="50" charset="-128"/>
              </a:rPr>
              <a:pPr/>
              <a:t>5</a:t>
            </a:fld>
            <a:endParaRPr lang="en-US" altLang="ja-JP">
              <a:latin typeface="Meiryo UI" panose="020B0604030504040204" pitchFamily="50" charset="-128"/>
              <a:ea typeface="Meiryo UI" panose="020B0604030504040204" pitchFamily="50" charset="-128"/>
            </a:endParaRPr>
          </a:p>
          <a:p>
            <a:endParaRPr lang="en-US" altLang="ja-JP">
              <a:latin typeface="Meiryo UI" panose="020B0604030504040204" pitchFamily="50" charset="-128"/>
              <a:ea typeface="Meiryo UI" panose="020B0604030504040204" pitchFamily="50" charset="-128"/>
            </a:endParaRPr>
          </a:p>
        </p:txBody>
      </p:sp>
      <p:graphicFrame>
        <p:nvGraphicFramePr>
          <p:cNvPr id="13" name="表 12">
            <a:extLst>
              <a:ext uri="{FF2B5EF4-FFF2-40B4-BE49-F238E27FC236}">
                <a16:creationId xmlns:a16="http://schemas.microsoft.com/office/drawing/2014/main" id="{E264B93E-DFC4-16BD-C71B-CF1AE50C263D}"/>
              </a:ext>
            </a:extLst>
          </p:cNvPr>
          <p:cNvGraphicFramePr>
            <a:graphicFrameLocks noGrp="1"/>
          </p:cNvGraphicFramePr>
          <p:nvPr>
            <p:extLst>
              <p:ext uri="{D42A27DB-BD31-4B8C-83A1-F6EECF244321}">
                <p14:modId xmlns:p14="http://schemas.microsoft.com/office/powerpoint/2010/main" val="962295127"/>
              </p:ext>
            </p:extLst>
          </p:nvPr>
        </p:nvGraphicFramePr>
        <p:xfrm>
          <a:off x="300038" y="964545"/>
          <a:ext cx="9591674" cy="3859220"/>
        </p:xfrm>
        <a:graphic>
          <a:graphicData uri="http://schemas.openxmlformats.org/drawingml/2006/table">
            <a:tbl>
              <a:tblPr firstRow="1" bandRow="1">
                <a:tableStyleId>{5940675A-B579-460E-94D1-54222C63F5DA}</a:tableStyleId>
              </a:tblPr>
              <a:tblGrid>
                <a:gridCol w="1268155">
                  <a:extLst>
                    <a:ext uri="{9D8B030D-6E8A-4147-A177-3AD203B41FA5}">
                      <a16:colId xmlns:a16="http://schemas.microsoft.com/office/drawing/2014/main" val="20000"/>
                    </a:ext>
                  </a:extLst>
                </a:gridCol>
                <a:gridCol w="1649460">
                  <a:extLst>
                    <a:ext uri="{9D8B030D-6E8A-4147-A177-3AD203B41FA5}">
                      <a16:colId xmlns:a16="http://schemas.microsoft.com/office/drawing/2014/main" val="20001"/>
                    </a:ext>
                  </a:extLst>
                </a:gridCol>
                <a:gridCol w="1765408">
                  <a:extLst>
                    <a:ext uri="{9D8B030D-6E8A-4147-A177-3AD203B41FA5}">
                      <a16:colId xmlns:a16="http://schemas.microsoft.com/office/drawing/2014/main" val="20002"/>
                    </a:ext>
                  </a:extLst>
                </a:gridCol>
                <a:gridCol w="1636217">
                  <a:extLst>
                    <a:ext uri="{9D8B030D-6E8A-4147-A177-3AD203B41FA5}">
                      <a16:colId xmlns:a16="http://schemas.microsoft.com/office/drawing/2014/main" val="20003"/>
                    </a:ext>
                  </a:extLst>
                </a:gridCol>
                <a:gridCol w="1636217">
                  <a:extLst>
                    <a:ext uri="{9D8B030D-6E8A-4147-A177-3AD203B41FA5}">
                      <a16:colId xmlns:a16="http://schemas.microsoft.com/office/drawing/2014/main" val="20004"/>
                    </a:ext>
                  </a:extLst>
                </a:gridCol>
                <a:gridCol w="1636217">
                  <a:extLst>
                    <a:ext uri="{9D8B030D-6E8A-4147-A177-3AD203B41FA5}">
                      <a16:colId xmlns:a16="http://schemas.microsoft.com/office/drawing/2014/main" val="3874455617"/>
                    </a:ext>
                  </a:extLst>
                </a:gridCol>
              </a:tblGrid>
              <a:tr h="358145">
                <a:tc>
                  <a:txBody>
                    <a:bodyPr/>
                    <a:lstStyle/>
                    <a:p>
                      <a:endParaRPr kumimoji="1" lang="ja-JP" altLang="en-US" sz="1200" dirty="0">
                        <a:latin typeface="Meiryo UI" panose="020B0604030504040204" pitchFamily="50" charset="-128"/>
                        <a:ea typeface="Meiryo UI" panose="020B0604030504040204" pitchFamily="50" charset="-128"/>
                      </a:endParaRPr>
                    </a:p>
                  </a:txBody>
                  <a:tcPr marL="91437" marR="91437" marT="45731" marB="45731">
                    <a:lnL w="9525"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sz="1200" dirty="0">
                          <a:latin typeface="Meiryo UI" panose="020B0604030504040204" pitchFamily="50" charset="-128"/>
                          <a:ea typeface="Meiryo UI" panose="020B0604030504040204" pitchFamily="50" charset="-128"/>
                        </a:rPr>
                        <a:t>事業者名とその役割</a:t>
                      </a:r>
                      <a:endParaRPr kumimoji="1" lang="en-US" altLang="ja-JP" sz="1200" dirty="0">
                        <a:latin typeface="Meiryo UI" panose="020B0604030504040204" pitchFamily="50" charset="-128"/>
                        <a:ea typeface="Meiryo UI" panose="020B0604030504040204" pitchFamily="50" charset="-128"/>
                      </a:endParaRPr>
                    </a:p>
                  </a:txBody>
                  <a:tcPr marL="91437" marR="91437" marT="45731" marB="45731" anchor="ctr">
                    <a:lnL w="12700"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kumimoji="1" lang="en-US" altLang="ja-JP" sz="1200" spc="0" baseline="0" dirty="0">
                          <a:latin typeface="Meiryo UI" panose="020B0604030504040204" pitchFamily="50" charset="-128"/>
                          <a:ea typeface="Meiryo UI" panose="020B0604030504040204" pitchFamily="50" charset="-128"/>
                        </a:rPr>
                        <a:t>R5</a:t>
                      </a:r>
                      <a:r>
                        <a:rPr kumimoji="1" lang="ja-JP" altLang="en-US" sz="1200" spc="0" baseline="0" dirty="0">
                          <a:latin typeface="Meiryo UI" panose="020B0604030504040204" pitchFamily="50" charset="-128"/>
                          <a:ea typeface="Meiryo UI" panose="020B0604030504040204" pitchFamily="50" charset="-128"/>
                        </a:rPr>
                        <a:t>年度予算</a:t>
                      </a:r>
                      <a:endParaRPr kumimoji="1" lang="en-US" altLang="ja-JP" sz="1200" spc="0" baseline="0" dirty="0">
                        <a:latin typeface="Meiryo UI" panose="020B0604030504040204" pitchFamily="50" charset="-128"/>
                        <a:ea typeface="Meiryo UI" panose="020B0604030504040204" pitchFamily="50" charset="-128"/>
                      </a:endParaRPr>
                    </a:p>
                  </a:txBody>
                  <a:tcPr marL="91437" marR="91437" marT="45737" marB="45737" anchor="ctr">
                    <a:lnL w="12700"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kumimoji="1" lang="en-US" altLang="ja-JP" sz="1200" dirty="0">
                          <a:latin typeface="Meiryo UI" panose="020B0604030504040204" pitchFamily="50" charset="-128"/>
                          <a:ea typeface="Meiryo UI" panose="020B0604030504040204" pitchFamily="50" charset="-128"/>
                        </a:rPr>
                        <a:t>R6</a:t>
                      </a:r>
                      <a:r>
                        <a:rPr kumimoji="1" lang="ja-JP" altLang="en-US" sz="1200" dirty="0">
                          <a:latin typeface="Meiryo UI" panose="020B0604030504040204" pitchFamily="50" charset="-128"/>
                          <a:ea typeface="Meiryo UI" panose="020B0604030504040204" pitchFamily="50" charset="-128"/>
                        </a:rPr>
                        <a:t>年度予算</a:t>
                      </a: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R7</a:t>
                      </a:r>
                      <a:r>
                        <a:rPr kumimoji="1" lang="ja-JP" altLang="en-US" sz="1200" dirty="0">
                          <a:latin typeface="Meiryo UI" panose="020B0604030504040204" pitchFamily="50" charset="-128"/>
                          <a:ea typeface="Meiryo UI" panose="020B0604030504040204" pitchFamily="50" charset="-128"/>
                        </a:rPr>
                        <a:t>年度予算</a:t>
                      </a: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0"/>
                  </a:ext>
                </a:extLst>
              </a:tr>
              <a:tr h="327804">
                <a:tc rowSpan="3">
                  <a:txBody>
                    <a:bodyPr/>
                    <a:lstStyle/>
                    <a:p>
                      <a:r>
                        <a:rPr kumimoji="1" lang="ja-JP" altLang="en-US" sz="1200" dirty="0">
                          <a:latin typeface="Meiryo UI" panose="020B0604030504040204" pitchFamily="50" charset="-128"/>
                          <a:ea typeface="Meiryo UI" panose="020B0604030504040204" pitchFamily="50" charset="-128"/>
                        </a:rPr>
                        <a:t>代表事業者</a:t>
                      </a: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EF"/>
                    </a:solidFill>
                  </a:tcPr>
                </a:tc>
                <a:tc rowSpan="3">
                  <a:txBody>
                    <a:bodyPr/>
                    <a:lstStyle/>
                    <a:p>
                      <a:endParaRPr kumimoji="1" lang="ja-JP" altLang="en-US" sz="1200" dirty="0">
                        <a:solidFill>
                          <a:srgbClr val="FF0000"/>
                        </a:solidFill>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EF"/>
                    </a:solidFill>
                  </a:tcPr>
                </a:tc>
                <a:tc>
                  <a:txBody>
                    <a:bodyPr/>
                    <a:lstStyle/>
                    <a:p>
                      <a:pPr algn="r"/>
                      <a:r>
                        <a:rPr kumimoji="1" lang="ja-JP" altLang="en-US" sz="1200" dirty="0">
                          <a:latin typeface="Meiryo UI" panose="020B0604030504040204" pitchFamily="50" charset="-128"/>
                          <a:ea typeface="Meiryo UI" panose="020B0604030504040204" pitchFamily="50" charset="-128"/>
                        </a:rPr>
                        <a:t>小計</a:t>
                      </a: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EF"/>
                    </a:solidFill>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EF"/>
                    </a:solidFill>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EF"/>
                    </a:solidFill>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EF"/>
                    </a:solidFill>
                  </a:tcPr>
                </a:tc>
                <a:extLst>
                  <a:ext uri="{0D108BD9-81ED-4DB2-BD59-A6C34878D82A}">
                    <a16:rowId xmlns:a16="http://schemas.microsoft.com/office/drawing/2014/main" val="10001"/>
                  </a:ext>
                </a:extLst>
              </a:tr>
              <a:tr h="405442">
                <a:tc vMerge="1">
                  <a:txBody>
                    <a:bodyPr/>
                    <a:lstStyle/>
                    <a:p>
                      <a:endParaRPr kumimoji="1" lang="ja-JP" altLang="en-US"/>
                    </a:p>
                  </a:txBody>
                  <a:tcPr>
                    <a:lnT w="9525" cap="flat" cmpd="sng" algn="ctr">
                      <a:solidFill>
                        <a:schemeClr val="bg1">
                          <a:lumMod val="50000"/>
                        </a:schemeClr>
                      </a:solidFill>
                      <a:prstDash val="solid"/>
                      <a:round/>
                      <a:headEnd type="none" w="med" len="med"/>
                      <a:tailEnd type="none" w="med" len="med"/>
                    </a:lnT>
                  </a:tcPr>
                </a:tc>
                <a:tc vMerge="1">
                  <a:txBody>
                    <a:bodyPr/>
                    <a:lstStyle/>
                    <a:p>
                      <a:endParaRPr kumimoji="1" lang="ja-JP" altLang="en-US"/>
                    </a:p>
                  </a:txBody>
                  <a:tcPr>
                    <a:lnT w="12700" cap="flat" cmpd="sng" algn="ctr">
                      <a:solidFill>
                        <a:schemeClr val="bg1">
                          <a:lumMod val="50000"/>
                        </a:schemeClr>
                      </a:solidFill>
                      <a:prstDash val="solid"/>
                      <a:round/>
                      <a:headEnd type="none" w="med" len="med"/>
                      <a:tailEnd type="none" w="med" len="med"/>
                    </a:lnT>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内、設備費</a:t>
                      </a:r>
                    </a:p>
                  </a:txBody>
                  <a:tcPr marL="91437" marR="91437" marT="45731" marB="45731" anchor="ctr">
                    <a:lnL w="12700"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247146680"/>
                  </a:ext>
                </a:extLst>
              </a:tr>
              <a:tr h="534838">
                <a:tc vMerge="1">
                  <a:txBody>
                    <a:bodyPr/>
                    <a:lstStyle/>
                    <a:p>
                      <a:endParaRPr kumimoji="1" lang="ja-JP" altLang="en-US" sz="1600" dirty="0"/>
                    </a:p>
                  </a:txBody>
                  <a:tcPr marL="91437" marR="91437" marT="45719" marB="4571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vMerge="1">
                  <a:txBody>
                    <a:bodyPr/>
                    <a:lstStyle/>
                    <a:p>
                      <a:endParaRPr kumimoji="1" lang="ja-JP" altLang="en-US" sz="1600" dirty="0"/>
                    </a:p>
                  </a:txBody>
                  <a:tcPr marL="91437" marR="91437" marT="45719" marB="4571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r"/>
                      <a:r>
                        <a:rPr kumimoji="1" lang="ja-JP" altLang="en-US" sz="1200" dirty="0">
                          <a:latin typeface="Meiryo UI" panose="020B0604030504040204" pitchFamily="50" charset="-128"/>
                          <a:ea typeface="Meiryo UI" panose="020B0604030504040204" pitchFamily="50" charset="-128"/>
                        </a:rPr>
                        <a:t>内、業務費</a:t>
                      </a:r>
                      <a:endParaRPr kumimoji="1" lang="en-US" altLang="ja-JP" sz="1200" dirty="0">
                        <a:latin typeface="Meiryo UI" panose="020B0604030504040204" pitchFamily="50" charset="-128"/>
                        <a:ea typeface="Meiryo UI" panose="020B0604030504040204" pitchFamily="50" charset="-128"/>
                      </a:endParaRPr>
                    </a:p>
                    <a:p>
                      <a:pPr marL="0" indent="0" algn="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外注費、共同実施費を除く</a:t>
                      </a:r>
                      <a:r>
                        <a:rPr kumimoji="1" lang="en-US" altLang="ja-JP" sz="1050" dirty="0">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370937">
                <a:tc rowSpan="2">
                  <a:txBody>
                    <a:bodyPr/>
                    <a:lstStyle/>
                    <a:p>
                      <a:r>
                        <a:rPr kumimoji="1" lang="ja-JP" altLang="en-US" sz="1200" dirty="0">
                          <a:latin typeface="Meiryo UI" panose="020B0604030504040204" pitchFamily="50" charset="-128"/>
                          <a:ea typeface="Meiryo UI" panose="020B0604030504040204" pitchFamily="50" charset="-128"/>
                        </a:rPr>
                        <a:t>代表事業者の</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外注先</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（外注費）</a:t>
                      </a: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E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FFEF"/>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小計</a:t>
                      </a: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EF"/>
                    </a:solidFill>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EF"/>
                    </a:solidFill>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EF"/>
                    </a:solidFill>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EF"/>
                    </a:solidFill>
                  </a:tcPr>
                </a:tc>
                <a:extLst>
                  <a:ext uri="{0D108BD9-81ED-4DB2-BD59-A6C34878D82A}">
                    <a16:rowId xmlns:a16="http://schemas.microsoft.com/office/drawing/2014/main" val="10004"/>
                  </a:ext>
                </a:extLst>
              </a:tr>
              <a:tr h="485211">
                <a:tc vMerge="1">
                  <a:txBody>
                    <a:bodyPr/>
                    <a:lstStyle/>
                    <a:p>
                      <a:endParaRPr kumimoji="1" lang="ja-JP" altLang="en-US" sz="1600"/>
                    </a:p>
                  </a:txBody>
                  <a:tcP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EF"/>
                    </a:solidFill>
                  </a:tcPr>
                </a:tc>
                <a:tc>
                  <a:txBody>
                    <a:bodyPr/>
                    <a:lstStyle/>
                    <a:p>
                      <a:endParaRPr kumimoji="1" lang="en-US" altLang="ja-JP" sz="1200" dirty="0">
                        <a:latin typeface="Meiryo UI" panose="020B0604030504040204" pitchFamily="50" charset="-128"/>
                        <a:ea typeface="Meiryo UI" panose="020B0604030504040204" pitchFamily="50" charset="-128"/>
                      </a:endParaRPr>
                    </a:p>
                    <a:p>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5"/>
                  </a:ext>
                </a:extLst>
              </a:tr>
              <a:tr h="250113">
                <a:tc rowSpan="2">
                  <a:txBody>
                    <a:bodyPr/>
                    <a:lstStyle/>
                    <a:p>
                      <a:r>
                        <a:rPr kumimoji="1" lang="ja-JP" altLang="en-US" sz="1200" dirty="0">
                          <a:latin typeface="Meiryo UI" panose="020B0604030504040204" pitchFamily="50" charset="-128"/>
                          <a:ea typeface="Meiryo UI" panose="020B0604030504040204" pitchFamily="50" charset="-128"/>
                        </a:rPr>
                        <a:t>共同事業者</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（共同実施費）</a:t>
                      </a: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小計</a:t>
                      </a: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CC"/>
                    </a:solidFill>
                  </a:tcPr>
                </a:tc>
                <a:extLst>
                  <a:ext uri="{0D108BD9-81ED-4DB2-BD59-A6C34878D82A}">
                    <a16:rowId xmlns:a16="http://schemas.microsoft.com/office/drawing/2014/main" val="10006"/>
                  </a:ext>
                </a:extLst>
              </a:tr>
              <a:tr h="457222">
                <a:tc vMerge="1">
                  <a:txBody>
                    <a:bodyPr/>
                    <a:lstStyle/>
                    <a:p>
                      <a:endParaRPr kumimoji="1" lang="ja-JP" altLang="en-US"/>
                    </a:p>
                  </a:txBody>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endParaRPr kumimoji="1" lang="en-US" altLang="ja-JP" sz="1200" dirty="0">
                        <a:latin typeface="Meiryo UI" panose="020B0604030504040204" pitchFamily="50" charset="-128"/>
                        <a:ea typeface="Meiryo UI" panose="020B0604030504040204" pitchFamily="50" charset="-128"/>
                      </a:endParaRPr>
                    </a:p>
                    <a:p>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65365094"/>
                  </a:ext>
                </a:extLst>
              </a:tr>
              <a:tr h="220769">
                <a:tc gridSpan="3">
                  <a:txBody>
                    <a:bodyPr/>
                    <a:lstStyle/>
                    <a:p>
                      <a:pPr algn="r"/>
                      <a:r>
                        <a:rPr kumimoji="1" lang="zh-TW" altLang="en-US" sz="1200" dirty="0">
                          <a:latin typeface="Meiryo UI" panose="020B0604030504040204" pitchFamily="50" charset="-128"/>
                          <a:ea typeface="Meiryo UI" panose="020B0604030504040204" pitchFamily="50" charset="-128"/>
                        </a:rPr>
                        <a:t>補助対象経費</a:t>
                      </a:r>
                      <a:r>
                        <a:rPr kumimoji="1" lang="ja-JP" altLang="en-US" sz="1200" dirty="0">
                          <a:latin typeface="Meiryo UI" panose="020B0604030504040204" pitchFamily="50" charset="-128"/>
                          <a:ea typeface="Meiryo UI" panose="020B0604030504040204" pitchFamily="50" charset="-128"/>
                        </a:rPr>
                        <a:t>合計額</a:t>
                      </a: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5F5FF"/>
                    </a:solidFill>
                  </a:tcPr>
                </a:tc>
                <a:tc hMerge="1">
                  <a:txBody>
                    <a:bodyPr/>
                    <a:lstStyle/>
                    <a:p>
                      <a:endParaRPr kumimoji="1" lang="ja-JP" altLang="en-US" sz="1600" dirty="0"/>
                    </a:p>
                  </a:txBody>
                  <a:tcPr marL="91428" marR="91428" marT="45729" marB="4572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hMerge="1">
                  <a:txBody>
                    <a:bodyPr/>
                    <a:lstStyle/>
                    <a:p>
                      <a:endParaRPr kumimoji="1" lang="ja-JP" altLang="en-US" sz="1600" dirty="0"/>
                    </a:p>
                  </a:txBody>
                  <a:tcPr marL="91428" marR="91428" marT="45729" marB="45729">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5F5FF"/>
                    </a:solidFill>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5F5FF"/>
                    </a:solidFill>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5F5FF"/>
                    </a:solidFill>
                  </a:tcPr>
                </a:tc>
                <a:extLst>
                  <a:ext uri="{0D108BD9-81ED-4DB2-BD59-A6C34878D82A}">
                    <a16:rowId xmlns:a16="http://schemas.microsoft.com/office/drawing/2014/main" val="10008"/>
                  </a:ext>
                </a:extLst>
              </a:tr>
              <a:tr h="370937">
                <a:tc gridSpan="3">
                  <a:txBody>
                    <a:bodyPr/>
                    <a:lstStyle/>
                    <a:p>
                      <a:pPr algn="r"/>
                      <a:r>
                        <a:rPr kumimoji="1" lang="ja-JP" altLang="en-US" sz="1200" dirty="0">
                          <a:latin typeface="Meiryo UI" panose="020B0604030504040204" pitchFamily="50" charset="-128"/>
                          <a:ea typeface="Meiryo UI" panose="020B0604030504040204" pitchFamily="50" charset="-128"/>
                        </a:rPr>
                        <a:t>補助金額合計額 </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合計額</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補助率</a:t>
                      </a:r>
                      <a:r>
                        <a:rPr kumimoji="1" lang="en-US" altLang="ja-JP" sz="1200" dirty="0">
                          <a:solidFill>
                            <a:srgbClr val="FF0000"/>
                          </a:solidFill>
                          <a:latin typeface="Meiryo UI" panose="020B0604030504040204" pitchFamily="50" charset="-128"/>
                          <a:ea typeface="Meiryo UI" panose="020B0604030504040204" pitchFamily="50" charset="-128"/>
                        </a:rPr>
                        <a:t>1/2 or 1/3</a:t>
                      </a:r>
                      <a:r>
                        <a:rPr kumimoji="1" lang="en-US" altLang="ja-JP" sz="1200" dirty="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hMerge="1">
                  <a:txBody>
                    <a:bodyPr/>
                    <a:lstStyle/>
                    <a:p>
                      <a:endParaRPr kumimoji="1" lang="ja-JP" altLang="en-US"/>
                    </a:p>
                  </a:txBody>
                  <a:tcPr/>
                </a:tc>
                <a:tc hMerge="1">
                  <a:txBody>
                    <a:bodyPr/>
                    <a:lstStyle/>
                    <a:p>
                      <a:endParaRPr kumimoji="1" lang="ja-JP" altLang="en-US"/>
                    </a:p>
                  </a:txBody>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ECFF"/>
                    </a:solidFill>
                  </a:tcPr>
                </a:tc>
                <a:extLst>
                  <a:ext uri="{0D108BD9-81ED-4DB2-BD59-A6C34878D82A}">
                    <a16:rowId xmlns:a16="http://schemas.microsoft.com/office/drawing/2014/main" val="1272126893"/>
                  </a:ext>
                </a:extLst>
              </a:tr>
            </a:tbl>
          </a:graphicData>
        </a:graphic>
      </p:graphicFrame>
      <p:graphicFrame>
        <p:nvGraphicFramePr>
          <p:cNvPr id="9" name="表 8">
            <a:extLst>
              <a:ext uri="{FF2B5EF4-FFF2-40B4-BE49-F238E27FC236}">
                <a16:creationId xmlns:a16="http://schemas.microsoft.com/office/drawing/2014/main" id="{27670A8E-D2D4-08E1-6AE9-9BF84CA30E28}"/>
              </a:ext>
            </a:extLst>
          </p:cNvPr>
          <p:cNvGraphicFramePr>
            <a:graphicFrameLocks noGrp="1"/>
          </p:cNvGraphicFramePr>
          <p:nvPr>
            <p:extLst>
              <p:ext uri="{D42A27DB-BD31-4B8C-83A1-F6EECF244321}">
                <p14:modId xmlns:p14="http://schemas.microsoft.com/office/powerpoint/2010/main" val="4045897273"/>
              </p:ext>
            </p:extLst>
          </p:nvPr>
        </p:nvGraphicFramePr>
        <p:xfrm>
          <a:off x="300038" y="5627204"/>
          <a:ext cx="9575800" cy="1328737"/>
        </p:xfrm>
        <a:graphic>
          <a:graphicData uri="http://schemas.openxmlformats.org/drawingml/2006/table">
            <a:tbl>
              <a:tblPr firstRow="1" bandRow="1">
                <a:tableStyleId>{5C22544A-7EE6-4342-B048-85BDC9FD1C3A}</a:tableStyleId>
              </a:tblPr>
              <a:tblGrid>
                <a:gridCol w="2745087">
                  <a:extLst>
                    <a:ext uri="{9D8B030D-6E8A-4147-A177-3AD203B41FA5}">
                      <a16:colId xmlns:a16="http://schemas.microsoft.com/office/drawing/2014/main" val="20000"/>
                    </a:ext>
                  </a:extLst>
                </a:gridCol>
                <a:gridCol w="6830713">
                  <a:extLst>
                    <a:ext uri="{9D8B030D-6E8A-4147-A177-3AD203B41FA5}">
                      <a16:colId xmlns:a16="http://schemas.microsoft.com/office/drawing/2014/main" val="20001"/>
                    </a:ext>
                  </a:extLst>
                </a:gridCol>
              </a:tblGrid>
              <a:tr h="304688">
                <a:tc>
                  <a:txBody>
                    <a:bodyPr/>
                    <a:lstStyle/>
                    <a:p>
                      <a:pPr algn="l"/>
                      <a:r>
                        <a:rPr kumimoji="1" lang="ja-JP" altLang="en-US" sz="1400" b="0" dirty="0">
                          <a:solidFill>
                            <a:schemeClr val="tx1"/>
                          </a:solidFill>
                          <a:latin typeface="Meiryo UI" panose="020B0604030504040204" pitchFamily="50" charset="-128"/>
                          <a:ea typeface="Meiryo UI" panose="020B0604030504040204" pitchFamily="50" charset="-128"/>
                        </a:rPr>
                        <a:t>実装時（実プラント）の設備規模</a:t>
                      </a:r>
                    </a:p>
                  </a:txBody>
                  <a:tcPr marL="91429" marR="91429" marT="45664" marB="4566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a:r>
                        <a:rPr kumimoji="1" lang="ja-JP" altLang="en-US" sz="1400" b="0" dirty="0">
                          <a:solidFill>
                            <a:schemeClr val="tx1"/>
                          </a:solidFill>
                          <a:latin typeface="Meiryo UI" panose="020B0604030504040204" pitchFamily="50" charset="-128"/>
                          <a:ea typeface="Meiryo UI" panose="020B0604030504040204" pitchFamily="50" charset="-128"/>
                        </a:rPr>
                        <a:t>○○ </a:t>
                      </a:r>
                      <a:r>
                        <a:rPr kumimoji="1" lang="en-US" altLang="ja-JP" sz="1400" b="0" dirty="0">
                          <a:solidFill>
                            <a:schemeClr val="tx1"/>
                          </a:solidFill>
                          <a:latin typeface="Meiryo UI" panose="020B0604030504040204" pitchFamily="50" charset="-128"/>
                          <a:ea typeface="Meiryo UI" panose="020B0604030504040204" pitchFamily="50" charset="-128"/>
                        </a:rPr>
                        <a:t>t/h</a:t>
                      </a:r>
                      <a:r>
                        <a:rPr kumimoji="1" lang="ja-JP" altLang="en-US" sz="1400" b="0" dirty="0">
                          <a:solidFill>
                            <a:schemeClr val="tx1"/>
                          </a:solidFill>
                          <a:latin typeface="Meiryo UI" panose="020B0604030504040204" pitchFamily="50" charset="-128"/>
                          <a:ea typeface="Meiryo UI" panose="020B0604030504040204" pitchFamily="50" charset="-128"/>
                        </a:rPr>
                        <a:t>、○○ </a:t>
                      </a:r>
                      <a:r>
                        <a:rPr kumimoji="1" lang="en-US" altLang="ja-JP" sz="1400" b="0" dirty="0">
                          <a:solidFill>
                            <a:schemeClr val="tx1"/>
                          </a:solidFill>
                          <a:latin typeface="Meiryo UI" panose="020B0604030504040204" pitchFamily="50" charset="-128"/>
                          <a:ea typeface="Meiryo UI" panose="020B0604030504040204" pitchFamily="50" charset="-128"/>
                        </a:rPr>
                        <a:t>t/</a:t>
                      </a:r>
                      <a:r>
                        <a:rPr kumimoji="1" lang="ja-JP" altLang="en-US" sz="1400" b="0" dirty="0">
                          <a:solidFill>
                            <a:schemeClr val="tx1"/>
                          </a:solidFill>
                          <a:latin typeface="Meiryo UI" panose="020B0604030504040204" pitchFamily="50" charset="-128"/>
                          <a:ea typeface="Meiryo UI" panose="020B0604030504040204" pitchFamily="50" charset="-128"/>
                        </a:rPr>
                        <a:t>日（製品製造量、処理量など）</a:t>
                      </a:r>
                    </a:p>
                  </a:txBody>
                  <a:tcPr marL="91429" marR="91429" marT="45664" marB="4566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0468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本実証における設備規模</a:t>
                      </a:r>
                    </a:p>
                  </a:txBody>
                  <a:tcPr marL="91429" marR="91429" marT="45664" marB="4566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 </a:t>
                      </a:r>
                      <a:r>
                        <a:rPr kumimoji="1" lang="en-US" altLang="ja-JP" sz="1400" b="0" dirty="0">
                          <a:solidFill>
                            <a:schemeClr val="tx1"/>
                          </a:solidFill>
                          <a:latin typeface="Meiryo UI" panose="020B0604030504040204" pitchFamily="50" charset="-128"/>
                          <a:ea typeface="Meiryo UI" panose="020B0604030504040204" pitchFamily="50" charset="-128"/>
                        </a:rPr>
                        <a:t>kg/h</a:t>
                      </a:r>
                      <a:r>
                        <a:rPr kumimoji="1" lang="ja-JP" altLang="en-US" sz="1400" b="0" dirty="0">
                          <a:solidFill>
                            <a:schemeClr val="tx1"/>
                          </a:solidFill>
                          <a:latin typeface="Meiryo UI" panose="020B0604030504040204" pitchFamily="50" charset="-128"/>
                          <a:ea typeface="Meiryo UI" panose="020B0604030504040204" pitchFamily="50" charset="-128"/>
                        </a:rPr>
                        <a:t>、○○ </a:t>
                      </a:r>
                      <a:r>
                        <a:rPr kumimoji="1" lang="en-US" altLang="ja-JP" sz="1400" b="0" dirty="0">
                          <a:solidFill>
                            <a:schemeClr val="tx1"/>
                          </a:solidFill>
                          <a:latin typeface="Meiryo UI" panose="020B0604030504040204" pitchFamily="50" charset="-128"/>
                          <a:ea typeface="Meiryo UI" panose="020B0604030504040204" pitchFamily="50" charset="-128"/>
                        </a:rPr>
                        <a:t>kg/</a:t>
                      </a:r>
                      <a:r>
                        <a:rPr kumimoji="1" lang="ja-JP" altLang="en-US" sz="1400" b="0" dirty="0">
                          <a:solidFill>
                            <a:schemeClr val="tx1"/>
                          </a:solidFill>
                          <a:latin typeface="Meiryo UI" panose="020B0604030504040204" pitchFamily="50" charset="-128"/>
                          <a:ea typeface="Meiryo UI" panose="020B0604030504040204" pitchFamily="50" charset="-128"/>
                        </a:rPr>
                        <a:t>日（製品製造量、処理量など）</a:t>
                      </a:r>
                    </a:p>
                  </a:txBody>
                  <a:tcPr marL="91429" marR="91429" marT="45664" marB="4566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7193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実証規模が必要な理由、根拠</a:t>
                      </a:r>
                    </a:p>
                  </a:txBody>
                  <a:tcPr marL="91429" marR="91429" marT="45664" marB="4566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91429" marR="91429" marT="45664" marB="4566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bl>
          </a:graphicData>
        </a:graphic>
      </p:graphicFrame>
      <p:sp>
        <p:nvSpPr>
          <p:cNvPr id="24653" name="テキスト ボックス 18">
            <a:extLst>
              <a:ext uri="{FF2B5EF4-FFF2-40B4-BE49-F238E27FC236}">
                <a16:creationId xmlns:a16="http://schemas.microsoft.com/office/drawing/2014/main" id="{BE40F67C-3152-D333-64AA-77B259F36D4F}"/>
              </a:ext>
            </a:extLst>
          </p:cNvPr>
          <p:cNvSpPr txBox="1">
            <a:spLocks noChangeArrowheads="1"/>
          </p:cNvSpPr>
          <p:nvPr/>
        </p:nvSpPr>
        <p:spPr bwMode="auto">
          <a:xfrm>
            <a:off x="157162" y="650685"/>
            <a:ext cx="1715384"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①　実施体制と経費</a:t>
            </a:r>
          </a:p>
        </p:txBody>
      </p:sp>
      <p:sp>
        <p:nvSpPr>
          <p:cNvPr id="24654" name="テキスト ボックス 18">
            <a:extLst>
              <a:ext uri="{FF2B5EF4-FFF2-40B4-BE49-F238E27FC236}">
                <a16:creationId xmlns:a16="http://schemas.microsoft.com/office/drawing/2014/main" id="{B0175C19-F97E-B468-0CAB-E958291306A2}"/>
              </a:ext>
            </a:extLst>
          </p:cNvPr>
          <p:cNvSpPr txBox="1">
            <a:spLocks noChangeArrowheads="1"/>
          </p:cNvSpPr>
          <p:nvPr/>
        </p:nvSpPr>
        <p:spPr bwMode="auto">
          <a:xfrm>
            <a:off x="157162" y="5306083"/>
            <a:ext cx="1715384"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②　実証設備の規模</a:t>
            </a:r>
          </a:p>
        </p:txBody>
      </p:sp>
      <p:sp>
        <p:nvSpPr>
          <p:cNvPr id="24655" name="テキスト ボックス 18">
            <a:extLst>
              <a:ext uri="{FF2B5EF4-FFF2-40B4-BE49-F238E27FC236}">
                <a16:creationId xmlns:a16="http://schemas.microsoft.com/office/drawing/2014/main" id="{84D0B33A-C9F5-A74B-01BC-BFF747D08ACB}"/>
              </a:ext>
            </a:extLst>
          </p:cNvPr>
          <p:cNvSpPr txBox="1">
            <a:spLocks noChangeArrowheads="1"/>
          </p:cNvSpPr>
          <p:nvPr/>
        </p:nvSpPr>
        <p:spPr bwMode="auto">
          <a:xfrm>
            <a:off x="3186667" y="5178345"/>
            <a:ext cx="560365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dirty="0">
                <a:solidFill>
                  <a:srgbClr val="FF0000"/>
                </a:solidFill>
                <a:latin typeface="Meiryo UI" panose="020B0604030504040204" pitchFamily="50" charset="-128"/>
                <a:ea typeface="Meiryo UI" panose="020B0604030504040204" pitchFamily="50" charset="-128"/>
              </a:rPr>
              <a:t>本実証で導入（使用）する設備の規模と、実装時（実プラント）の設備規模を比較し、</a:t>
            </a:r>
            <a:endParaRPr lang="en-US" altLang="ja-JP" sz="1200" dirty="0">
              <a:solidFill>
                <a:srgbClr val="FF0000"/>
              </a:solidFill>
              <a:latin typeface="Meiryo UI" panose="020B0604030504040204" pitchFamily="50" charset="-128"/>
              <a:ea typeface="Meiryo UI" panose="020B0604030504040204" pitchFamily="50" charset="-128"/>
            </a:endParaRPr>
          </a:p>
          <a:p>
            <a:r>
              <a:rPr lang="ja-JP" altLang="en-US" sz="1200" dirty="0">
                <a:solidFill>
                  <a:srgbClr val="FF0000"/>
                </a:solidFill>
                <a:latin typeface="Meiryo UI" panose="020B0604030504040204" pitchFamily="50" charset="-128"/>
                <a:ea typeface="Meiryo UI" panose="020B0604030504040204" pitchFamily="50" charset="-128"/>
              </a:rPr>
              <a:t>実証規模の妥当性について理由、根拠を具体的に記載してください。</a:t>
            </a:r>
          </a:p>
        </p:txBody>
      </p:sp>
      <p:sp>
        <p:nvSpPr>
          <p:cNvPr id="2" name="Text Box 266">
            <a:extLst>
              <a:ext uri="{FF2B5EF4-FFF2-40B4-BE49-F238E27FC236}">
                <a16:creationId xmlns:a16="http://schemas.microsoft.com/office/drawing/2014/main" id="{C37C9F9D-3BFC-5565-38F8-011FF5CCDDBA}"/>
              </a:ext>
            </a:extLst>
          </p:cNvPr>
          <p:cNvSpPr txBox="1">
            <a:spLocks noChangeArrowheads="1"/>
          </p:cNvSpPr>
          <p:nvPr/>
        </p:nvSpPr>
        <p:spPr bwMode="auto">
          <a:xfrm>
            <a:off x="1507032" y="3057407"/>
            <a:ext cx="6214281" cy="276999"/>
          </a:xfrm>
          <a:prstGeom prst="rect">
            <a:avLst/>
          </a:prstGeom>
          <a:noFill/>
          <a:ln>
            <a:noFill/>
          </a:ln>
        </p:spPr>
        <p:txBody>
          <a:bodyPr wrap="square" anchor="ct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marL="87313" indent="-87313" eaLnBrk="1" hangingPunct="1">
              <a:spcBef>
                <a:spcPct val="0"/>
              </a:spcBef>
              <a:buFontTx/>
              <a:buNone/>
              <a:defRPr/>
            </a:pPr>
            <a:r>
              <a:rPr lang="en-US" altLang="ja-JP" sz="1200" dirty="0">
                <a:solidFill>
                  <a:srgbClr val="FF0000"/>
                </a:solidFill>
                <a:latin typeface="Meiryo UI" panose="020B0604030504040204" pitchFamily="50" charset="-128"/>
                <a:ea typeface="Meiryo UI" panose="020B0604030504040204" pitchFamily="50" charset="-128"/>
              </a:rPr>
              <a:t>※</a:t>
            </a:r>
            <a:r>
              <a:rPr lang="ja-JP" altLang="en-US" sz="1200" dirty="0">
                <a:solidFill>
                  <a:srgbClr val="FF0000"/>
                </a:solidFill>
                <a:latin typeface="Meiryo UI" panose="020B0604030504040204" pitchFamily="50" charset="-128"/>
                <a:ea typeface="Meiryo UI" panose="020B0604030504040204" pitchFamily="50" charset="-128"/>
              </a:rPr>
              <a:t>外注先が複数ある場合にはそれぞれ行を分けて記載すること。</a:t>
            </a:r>
            <a:endParaRPr lang="en-US" altLang="ja-JP" sz="1200" dirty="0">
              <a:solidFill>
                <a:srgbClr val="FF0000"/>
              </a:solidFill>
              <a:latin typeface="Meiryo UI" panose="020B0604030504040204" pitchFamily="50" charset="-128"/>
              <a:ea typeface="Meiryo UI" panose="020B0604030504040204" pitchFamily="50" charset="-128"/>
            </a:endParaRPr>
          </a:p>
        </p:txBody>
      </p:sp>
      <p:sp>
        <p:nvSpPr>
          <p:cNvPr id="3" name="Text Box 266">
            <a:extLst>
              <a:ext uri="{FF2B5EF4-FFF2-40B4-BE49-F238E27FC236}">
                <a16:creationId xmlns:a16="http://schemas.microsoft.com/office/drawing/2014/main" id="{F4B0E0FF-F451-F277-5EF9-53A0186B5279}"/>
              </a:ext>
            </a:extLst>
          </p:cNvPr>
          <p:cNvSpPr txBox="1">
            <a:spLocks noChangeArrowheads="1"/>
          </p:cNvSpPr>
          <p:nvPr/>
        </p:nvSpPr>
        <p:spPr bwMode="auto">
          <a:xfrm>
            <a:off x="1507032" y="3819029"/>
            <a:ext cx="6214281" cy="276999"/>
          </a:xfrm>
          <a:prstGeom prst="rect">
            <a:avLst/>
          </a:prstGeom>
          <a:noFill/>
          <a:ln>
            <a:noFill/>
          </a:ln>
        </p:spPr>
        <p:txBody>
          <a:bodyPr wrap="square" anchor="ct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marL="87313" indent="-87313" eaLnBrk="1" hangingPunct="1">
              <a:spcBef>
                <a:spcPct val="0"/>
              </a:spcBef>
              <a:buFontTx/>
              <a:buNone/>
              <a:defRPr/>
            </a:pPr>
            <a:r>
              <a:rPr lang="en-US" altLang="ja-JP" sz="1200" dirty="0">
                <a:solidFill>
                  <a:srgbClr val="FF0000"/>
                </a:solidFill>
                <a:latin typeface="Meiryo UI" panose="020B0604030504040204" pitchFamily="50" charset="-128"/>
                <a:ea typeface="Meiryo UI" panose="020B0604030504040204" pitchFamily="50" charset="-128"/>
              </a:rPr>
              <a:t>※</a:t>
            </a:r>
            <a:r>
              <a:rPr lang="ja-JP" altLang="en-US" sz="1200" dirty="0">
                <a:solidFill>
                  <a:srgbClr val="FF0000"/>
                </a:solidFill>
                <a:latin typeface="Meiryo UI" panose="020B0604030504040204" pitchFamily="50" charset="-128"/>
                <a:ea typeface="Meiryo UI" panose="020B0604030504040204" pitchFamily="50" charset="-128"/>
              </a:rPr>
              <a:t>共同事業者が複数ある場合にはそれぞれ行を分けて記載すること。</a:t>
            </a:r>
            <a:endParaRPr lang="en-US" altLang="ja-JP" sz="1200" dirty="0">
              <a:solidFill>
                <a:srgbClr val="FF0000"/>
              </a:solidFill>
              <a:latin typeface="Meiryo UI" panose="020B0604030504040204" pitchFamily="50" charset="-128"/>
              <a:ea typeface="Meiryo UI" panose="020B0604030504040204" pitchFamily="50" charset="-12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14">
            <a:extLst>
              <a:ext uri="{FF2B5EF4-FFF2-40B4-BE49-F238E27FC236}">
                <a16:creationId xmlns:a16="http://schemas.microsoft.com/office/drawing/2014/main" id="{41F00C4C-87A1-9076-87B3-9E147C481749}"/>
              </a:ext>
            </a:extLst>
          </p:cNvPr>
          <p:cNvSpPr>
            <a:spLocks noChangeArrowheads="1"/>
          </p:cNvSpPr>
          <p:nvPr/>
        </p:nvSpPr>
        <p:spPr bwMode="auto">
          <a:xfrm>
            <a:off x="0" y="43934"/>
            <a:ext cx="2539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indent="68263">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endParaRPr lang="ja-JP" altLang="ja-JP" sz="1800">
              <a:solidFill>
                <a:srgbClr val="000000"/>
              </a:solidFill>
              <a:latin typeface="Meiryo UI" panose="020B0604030504040204" pitchFamily="50" charset="-128"/>
              <a:ea typeface="Meiryo UI" panose="020B0604030504040204" pitchFamily="50" charset="-128"/>
            </a:endParaRPr>
          </a:p>
        </p:txBody>
      </p:sp>
      <p:sp>
        <p:nvSpPr>
          <p:cNvPr id="27651" name="Rectangle 17">
            <a:extLst>
              <a:ext uri="{FF2B5EF4-FFF2-40B4-BE49-F238E27FC236}">
                <a16:creationId xmlns:a16="http://schemas.microsoft.com/office/drawing/2014/main" id="{D125C2C9-9245-C3B5-C2C9-2AC2B5184016}"/>
              </a:ext>
            </a:extLst>
          </p:cNvPr>
          <p:cNvSpPr>
            <a:spLocks noChangeArrowheads="1"/>
          </p:cNvSpPr>
          <p:nvPr/>
        </p:nvSpPr>
        <p:spPr bwMode="auto">
          <a:xfrm>
            <a:off x="68263" y="87868"/>
            <a:ext cx="253916"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indent="68263">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br>
              <a:rPr lang="ja-JP" altLang="ja-JP" sz="600">
                <a:solidFill>
                  <a:srgbClr val="000000"/>
                </a:solidFill>
                <a:latin typeface="Meiryo UI" panose="020B0604030504040204" pitchFamily="50" charset="-128"/>
                <a:ea typeface="Meiryo UI" panose="020B0604030504040204" pitchFamily="50" charset="-128"/>
              </a:rPr>
            </a:br>
            <a:endParaRPr lang="ja-JP" altLang="ja-JP" sz="1800">
              <a:solidFill>
                <a:srgbClr val="000000"/>
              </a:solidFill>
              <a:latin typeface="Meiryo UI" panose="020B0604030504040204" pitchFamily="50" charset="-128"/>
              <a:ea typeface="Meiryo UI" panose="020B0604030504040204" pitchFamily="50" charset="-128"/>
            </a:endParaRPr>
          </a:p>
          <a:p>
            <a:pPr>
              <a:spcBef>
                <a:spcPct val="0"/>
              </a:spcBef>
              <a:buFontTx/>
              <a:buNone/>
            </a:pPr>
            <a:endParaRPr lang="ja-JP" altLang="ja-JP" sz="1800">
              <a:solidFill>
                <a:srgbClr val="000000"/>
              </a:solidFill>
              <a:latin typeface="Meiryo UI" panose="020B0604030504040204" pitchFamily="50" charset="-128"/>
              <a:ea typeface="Meiryo UI" panose="020B0604030504040204" pitchFamily="50" charset="-128"/>
            </a:endParaRPr>
          </a:p>
        </p:txBody>
      </p:sp>
      <p:sp>
        <p:nvSpPr>
          <p:cNvPr id="27652" name="Rectangle 20">
            <a:extLst>
              <a:ext uri="{FF2B5EF4-FFF2-40B4-BE49-F238E27FC236}">
                <a16:creationId xmlns:a16="http://schemas.microsoft.com/office/drawing/2014/main" id="{6DA6050E-6788-CF61-6313-BFF0390721F2}"/>
              </a:ext>
            </a:extLst>
          </p:cNvPr>
          <p:cNvSpPr>
            <a:spLocks noChangeArrowheads="1"/>
          </p:cNvSpPr>
          <p:nvPr/>
        </p:nvSpPr>
        <p:spPr bwMode="auto">
          <a:xfrm>
            <a:off x="68263" y="2725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000000"/>
              </a:solidFill>
              <a:latin typeface="Meiryo UI" panose="020B0604030504040204" pitchFamily="50" charset="-128"/>
              <a:ea typeface="Meiryo UI" panose="020B0604030504040204" pitchFamily="50" charset="-128"/>
            </a:endParaRPr>
          </a:p>
        </p:txBody>
      </p:sp>
      <p:sp>
        <p:nvSpPr>
          <p:cNvPr id="27653" name="AutoShape 58">
            <a:extLst>
              <a:ext uri="{FF2B5EF4-FFF2-40B4-BE49-F238E27FC236}">
                <a16:creationId xmlns:a16="http://schemas.microsoft.com/office/drawing/2014/main" id="{229E57AA-EAAA-B823-C996-A26DF6ABD912}"/>
              </a:ext>
            </a:extLst>
          </p:cNvPr>
          <p:cNvSpPr>
            <a:spLocks noChangeArrowheads="1"/>
          </p:cNvSpPr>
          <p:nvPr/>
        </p:nvSpPr>
        <p:spPr bwMode="auto">
          <a:xfrm>
            <a:off x="120650" y="206375"/>
            <a:ext cx="9913938" cy="6788150"/>
          </a:xfrm>
          <a:prstGeom prst="roundRect">
            <a:avLst>
              <a:gd name="adj" fmla="val 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Meiryo UI" panose="020B0604030504040204" pitchFamily="50" charset="-128"/>
              <a:ea typeface="Meiryo UI" panose="020B0604030504040204" pitchFamily="50" charset="-128"/>
            </a:endParaRPr>
          </a:p>
        </p:txBody>
      </p:sp>
      <p:sp>
        <p:nvSpPr>
          <p:cNvPr id="10" name="Text Box 25">
            <a:extLst>
              <a:ext uri="{FF2B5EF4-FFF2-40B4-BE49-F238E27FC236}">
                <a16:creationId xmlns:a16="http://schemas.microsoft.com/office/drawing/2014/main" id="{40095F89-FBAD-FD96-E453-698EF61752C8}"/>
              </a:ext>
            </a:extLst>
          </p:cNvPr>
          <p:cNvSpPr txBox="1">
            <a:spLocks noChangeArrowheads="1"/>
          </p:cNvSpPr>
          <p:nvPr/>
        </p:nvSpPr>
        <p:spPr bwMode="auto">
          <a:xfrm>
            <a:off x="120650" y="197220"/>
            <a:ext cx="1619250" cy="299298"/>
          </a:xfrm>
          <a:prstGeom prst="roundRect">
            <a:avLst>
              <a:gd name="adj" fmla="val 0"/>
            </a:avLst>
          </a:prstGeom>
          <a:solidFill>
            <a:schemeClr val="bg1">
              <a:lumMod val="95000"/>
            </a:schemeClr>
          </a:solidFill>
          <a:ln>
            <a:solidFill>
              <a:schemeClr val="tx1"/>
            </a:solidFill>
          </a:ln>
        </p:spPr>
        <p:txBody>
          <a:bodyPr lIns="99173" tIns="49586" rIns="99173" bIns="49586" anchor="ctr" anchorCtr="1">
            <a:spAutoFit/>
          </a:bodyPr>
          <a:lstStyle>
            <a:lvl1pPr defTabSz="992188">
              <a:defRPr kumimoji="1" sz="3500">
                <a:solidFill>
                  <a:schemeClr val="tx1"/>
                </a:solidFill>
                <a:latin typeface="Arial" charset="0"/>
                <a:ea typeface="ＭＳ Ｐゴシック" pitchFamily="50" charset="-128"/>
              </a:defRPr>
            </a:lvl1pPr>
            <a:lvl2pPr marL="742950" indent="-285750" defTabSz="992188">
              <a:defRPr kumimoji="1" sz="3100">
                <a:solidFill>
                  <a:schemeClr val="tx1"/>
                </a:solidFill>
                <a:latin typeface="Arial" charset="0"/>
                <a:ea typeface="ＭＳ Ｐゴシック" pitchFamily="50" charset="-128"/>
              </a:defRPr>
            </a:lvl2pPr>
            <a:lvl3pPr marL="1143000" indent="-228600" defTabSz="992188">
              <a:defRPr kumimoji="1" sz="2600">
                <a:solidFill>
                  <a:schemeClr val="tx1"/>
                </a:solidFill>
                <a:latin typeface="Arial" charset="0"/>
                <a:ea typeface="ＭＳ Ｐゴシック" pitchFamily="50" charset="-128"/>
              </a:defRPr>
            </a:lvl3pPr>
            <a:lvl4pPr marL="1600200" indent="-228600" defTabSz="992188">
              <a:defRPr kumimoji="1" sz="2200">
                <a:solidFill>
                  <a:schemeClr val="tx1"/>
                </a:solidFill>
                <a:latin typeface="Arial" charset="0"/>
                <a:ea typeface="ＭＳ Ｐゴシック" pitchFamily="50" charset="-128"/>
              </a:defRPr>
            </a:lvl4pPr>
            <a:lvl5pPr marL="2057400" indent="-228600" defTabSz="992188">
              <a:defRPr kumimoji="1" sz="2200">
                <a:solidFill>
                  <a:schemeClr val="tx1"/>
                </a:solidFill>
                <a:latin typeface="Arial" charset="0"/>
                <a:ea typeface="ＭＳ Ｐゴシック" pitchFamily="50" charset="-128"/>
              </a:defRPr>
            </a:lvl5pPr>
            <a:lvl6pPr marL="2514600" indent="-228600" defTabSz="992188" eaLnBrk="0" hangingPunct="0">
              <a:defRPr kumimoji="1" sz="2200">
                <a:solidFill>
                  <a:schemeClr val="tx1"/>
                </a:solidFill>
                <a:latin typeface="Arial" charset="0"/>
                <a:ea typeface="ＭＳ Ｐゴシック" pitchFamily="50" charset="-128"/>
              </a:defRPr>
            </a:lvl6pPr>
            <a:lvl7pPr marL="2971800" indent="-228600" defTabSz="992188" eaLnBrk="0" hangingPunct="0">
              <a:defRPr kumimoji="1" sz="2200">
                <a:solidFill>
                  <a:schemeClr val="tx1"/>
                </a:solidFill>
                <a:latin typeface="Arial" charset="0"/>
                <a:ea typeface="ＭＳ Ｐゴシック" pitchFamily="50" charset="-128"/>
              </a:defRPr>
            </a:lvl7pPr>
            <a:lvl8pPr marL="3429000" indent="-228600" defTabSz="992188" eaLnBrk="0" hangingPunct="0">
              <a:defRPr kumimoji="1" sz="2200">
                <a:solidFill>
                  <a:schemeClr val="tx1"/>
                </a:solidFill>
                <a:latin typeface="Arial" charset="0"/>
                <a:ea typeface="ＭＳ Ｐゴシック" pitchFamily="50" charset="-128"/>
              </a:defRPr>
            </a:lvl8pPr>
            <a:lvl9pPr marL="3886200" indent="-228600" defTabSz="992188" eaLnBrk="0" hangingPunct="0">
              <a:defRPr kumimoji="1" sz="2200">
                <a:solidFill>
                  <a:schemeClr val="tx1"/>
                </a:solidFill>
                <a:latin typeface="Arial" charset="0"/>
                <a:ea typeface="ＭＳ Ｐゴシック" pitchFamily="50" charset="-128"/>
              </a:defRPr>
            </a:lvl9pPr>
          </a:lstStyle>
          <a:p>
            <a:pPr algn="dist" eaLnBrk="1" hangingPunct="1">
              <a:lnSpc>
                <a:spcPts val="1680"/>
              </a:lnSpc>
              <a:spcBef>
                <a:spcPct val="50000"/>
              </a:spcBef>
              <a:defRPr/>
            </a:pPr>
            <a:r>
              <a:rPr lang="en-US" altLang="ja-JP" sz="1400" dirty="0">
                <a:latin typeface="Meiryo UI" panose="020B0604030504040204" pitchFamily="50" charset="-128"/>
                <a:ea typeface="Meiryo UI" panose="020B0604030504040204" pitchFamily="50" charset="-128"/>
              </a:rPr>
              <a:t>5.CO</a:t>
            </a:r>
            <a:r>
              <a:rPr lang="en-US" altLang="ja-JP" sz="1400" baseline="-25000" dirty="0">
                <a:latin typeface="Meiryo UI" panose="020B0604030504040204" pitchFamily="50" charset="-128"/>
                <a:ea typeface="Meiryo UI" panose="020B0604030504040204" pitchFamily="50" charset="-128"/>
              </a:rPr>
              <a:t>2</a:t>
            </a:r>
            <a:r>
              <a:rPr lang="ja-JP" altLang="en-US" sz="1400" dirty="0">
                <a:latin typeface="Meiryo UI" panose="020B0604030504040204" pitchFamily="50" charset="-128"/>
                <a:ea typeface="Meiryo UI" panose="020B0604030504040204" pitchFamily="50" charset="-128"/>
              </a:rPr>
              <a:t>削減効果</a:t>
            </a:r>
          </a:p>
        </p:txBody>
      </p:sp>
      <p:sp>
        <p:nvSpPr>
          <p:cNvPr id="27655" name="スライド番号プレースホルダー 1">
            <a:extLst>
              <a:ext uri="{FF2B5EF4-FFF2-40B4-BE49-F238E27FC236}">
                <a16:creationId xmlns:a16="http://schemas.microsoft.com/office/drawing/2014/main" id="{EF04FE64-61C7-BD06-8EC7-EE5182D240B3}"/>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38B3B784-159C-46D0-912C-853A7BE20CFE}" type="slidenum">
              <a:rPr lang="en-US" altLang="ja-JP" smtClean="0">
                <a:latin typeface="Meiryo UI" panose="020B0604030504040204" pitchFamily="50" charset="-128"/>
                <a:ea typeface="Meiryo UI" panose="020B0604030504040204" pitchFamily="50" charset="-128"/>
              </a:rPr>
              <a:pPr/>
              <a:t>6</a:t>
            </a:fld>
            <a:endParaRPr lang="en-US" altLang="ja-JP">
              <a:latin typeface="Meiryo UI" panose="020B0604030504040204" pitchFamily="50" charset="-128"/>
              <a:ea typeface="Meiryo UI" panose="020B0604030504040204" pitchFamily="50" charset="-128"/>
            </a:endParaRPr>
          </a:p>
        </p:txBody>
      </p:sp>
      <p:sp>
        <p:nvSpPr>
          <p:cNvPr id="27656" name="テキスト ボックス 18">
            <a:extLst>
              <a:ext uri="{FF2B5EF4-FFF2-40B4-BE49-F238E27FC236}">
                <a16:creationId xmlns:a16="http://schemas.microsoft.com/office/drawing/2014/main" id="{32ADAF48-931F-F97E-A671-727B9DC30F63}"/>
              </a:ext>
            </a:extLst>
          </p:cNvPr>
          <p:cNvSpPr txBox="1">
            <a:spLocks noChangeArrowheads="1"/>
          </p:cNvSpPr>
          <p:nvPr/>
        </p:nvSpPr>
        <p:spPr bwMode="auto">
          <a:xfrm>
            <a:off x="246063" y="736600"/>
            <a:ext cx="21558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a:latin typeface="Meiryo UI" panose="020B0604030504040204" pitchFamily="50" charset="-128"/>
                <a:ea typeface="Meiryo UI" panose="020B0604030504040204" pitchFamily="50" charset="-128"/>
              </a:rPr>
              <a:t>①　条件設定</a:t>
            </a:r>
          </a:p>
        </p:txBody>
      </p:sp>
      <p:sp>
        <p:nvSpPr>
          <p:cNvPr id="27657" name="テキスト ボックス 4">
            <a:extLst>
              <a:ext uri="{FF2B5EF4-FFF2-40B4-BE49-F238E27FC236}">
                <a16:creationId xmlns:a16="http://schemas.microsoft.com/office/drawing/2014/main" id="{97D0643F-84A3-5FC8-DC5C-26F08A3BC514}"/>
              </a:ext>
            </a:extLst>
          </p:cNvPr>
          <p:cNvSpPr txBox="1">
            <a:spLocks noChangeArrowheads="1"/>
          </p:cNvSpPr>
          <p:nvPr/>
        </p:nvSpPr>
        <p:spPr bwMode="auto">
          <a:xfrm>
            <a:off x="450850" y="1365250"/>
            <a:ext cx="3875088" cy="276999"/>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dirty="0">
                <a:latin typeface="Meiryo UI" panose="020B0604030504040204" pitchFamily="50" charset="-128"/>
                <a:ea typeface="Meiryo UI" panose="020B0604030504040204" pitchFamily="50" charset="-128"/>
              </a:rPr>
              <a:t>＜評価対象製品：</a:t>
            </a:r>
            <a:r>
              <a:rPr lang="ja-JP" altLang="en-US" sz="1200" dirty="0">
                <a:solidFill>
                  <a:srgbClr val="FF0000"/>
                </a:solidFill>
                <a:latin typeface="Meiryo UI" panose="020B0604030504040204" pitchFamily="50" charset="-128"/>
                <a:ea typeface="Meiryo UI" panose="020B0604030504040204" pitchFamily="50" charset="-128"/>
              </a:rPr>
              <a:t>食品容器（ ●●［代替素材］）</a:t>
            </a:r>
            <a:r>
              <a:rPr lang="ja-JP" altLang="en-US" sz="1200" dirty="0">
                <a:latin typeface="Meiryo UI" panose="020B0604030504040204" pitchFamily="50" charset="-128"/>
                <a:ea typeface="Meiryo UI" panose="020B0604030504040204" pitchFamily="50" charset="-128"/>
              </a:rPr>
              <a:t>＞</a:t>
            </a:r>
          </a:p>
        </p:txBody>
      </p:sp>
      <p:pic>
        <p:nvPicPr>
          <p:cNvPr id="27658" name="図 7">
            <a:extLst>
              <a:ext uri="{FF2B5EF4-FFF2-40B4-BE49-F238E27FC236}">
                <a16:creationId xmlns:a16="http://schemas.microsoft.com/office/drawing/2014/main" id="{98BD8348-4313-ADCD-A583-8F03F9D37CA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935663" y="1250950"/>
            <a:ext cx="3959225" cy="293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59" name="テキスト ボックス 17">
            <a:extLst>
              <a:ext uri="{FF2B5EF4-FFF2-40B4-BE49-F238E27FC236}">
                <a16:creationId xmlns:a16="http://schemas.microsoft.com/office/drawing/2014/main" id="{6790BEA4-410D-58B9-14DF-23566DD58BEF}"/>
              </a:ext>
            </a:extLst>
          </p:cNvPr>
          <p:cNvSpPr txBox="1">
            <a:spLocks noChangeArrowheads="1"/>
          </p:cNvSpPr>
          <p:nvPr/>
        </p:nvSpPr>
        <p:spPr bwMode="auto">
          <a:xfrm>
            <a:off x="450850" y="996950"/>
            <a:ext cx="2765425" cy="2762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dirty="0">
                <a:latin typeface="Meiryo UI" panose="020B0604030504040204" pitchFamily="50" charset="-128"/>
                <a:ea typeface="Meiryo UI" panose="020B0604030504040204" pitchFamily="50" charset="-128"/>
              </a:rPr>
              <a:t>＜機能単位＞</a:t>
            </a:r>
            <a:r>
              <a:rPr lang="ja-JP" altLang="en-US" sz="1200" dirty="0">
                <a:solidFill>
                  <a:srgbClr val="FF0000"/>
                </a:solidFill>
                <a:latin typeface="Meiryo UI" panose="020B0604030504040204" pitchFamily="50" charset="-128"/>
                <a:ea typeface="Meiryo UI" panose="020B0604030504040204" pitchFamily="50" charset="-128"/>
              </a:rPr>
              <a:t>　（例）食品容器</a:t>
            </a:r>
          </a:p>
        </p:txBody>
      </p:sp>
      <p:sp>
        <p:nvSpPr>
          <p:cNvPr id="19" name="Text Box 266">
            <a:extLst>
              <a:ext uri="{FF2B5EF4-FFF2-40B4-BE49-F238E27FC236}">
                <a16:creationId xmlns:a16="http://schemas.microsoft.com/office/drawing/2014/main" id="{5BEF6678-B108-9BFA-5249-ABE43F97B187}"/>
              </a:ext>
            </a:extLst>
          </p:cNvPr>
          <p:cNvSpPr txBox="1">
            <a:spLocks noChangeArrowheads="1"/>
          </p:cNvSpPr>
          <p:nvPr/>
        </p:nvSpPr>
        <p:spPr bwMode="auto">
          <a:xfrm>
            <a:off x="3259138" y="182990"/>
            <a:ext cx="6626225" cy="830997"/>
          </a:xfrm>
          <a:prstGeom prst="rect">
            <a:avLst/>
          </a:prstGeom>
          <a:noFill/>
          <a:ln>
            <a:noFill/>
          </a:ln>
        </p:spPr>
        <p:txBody>
          <a:bodyPr anchor="ct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just">
              <a:spcAft>
                <a:spcPts val="0"/>
              </a:spcAft>
              <a:defRPr/>
            </a:pP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・ライフサイクルでの</a:t>
            </a:r>
            <a:r>
              <a:rPr lang="en-US" altLang="ja-JP" sz="1200" kern="100" dirty="0">
                <a:solidFill>
                  <a:srgbClr val="FF0000"/>
                </a:solidFill>
                <a:latin typeface="Meiryo UI" panose="020B0604030504040204" pitchFamily="50" charset="-128"/>
                <a:ea typeface="Meiryo UI" panose="020B0604030504040204" pitchFamily="50" charset="-128"/>
                <a:cs typeface="Times New Roman"/>
              </a:rPr>
              <a:t>CO2</a:t>
            </a: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削減効果の評価について、応募申請時点の検討状況を記載ください。 </a:t>
            </a:r>
            <a:endParaRPr lang="en-US" altLang="ja-JP" sz="1200" kern="100" dirty="0">
              <a:solidFill>
                <a:srgbClr val="FF0000"/>
              </a:solidFill>
              <a:latin typeface="Meiryo UI" panose="020B0604030504040204" pitchFamily="50" charset="-128"/>
              <a:ea typeface="Meiryo UI" panose="020B0604030504040204" pitchFamily="50" charset="-128"/>
              <a:cs typeface="Times New Roman"/>
            </a:endParaRPr>
          </a:p>
          <a:p>
            <a:pPr marL="174625" indent="-174625" algn="just">
              <a:spcAft>
                <a:spcPts val="0"/>
              </a:spcAft>
              <a:defRPr/>
            </a:pP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　（条件設定は、下記の例のように現状（化石由来プラスチック）と実証技術（代替製品）の実装後のライフサイクルフロー図を示してください。）（</a:t>
            </a:r>
            <a:r>
              <a:rPr lang="en-US" altLang="ja-JP" sz="1200" kern="100" dirty="0">
                <a:solidFill>
                  <a:srgbClr val="FF0000"/>
                </a:solidFill>
                <a:latin typeface="Meiryo UI" panose="020B0604030504040204" pitchFamily="50" charset="-128"/>
                <a:ea typeface="Meiryo UI" panose="020B0604030504040204" pitchFamily="50" charset="-128"/>
                <a:cs typeface="Times New Roman"/>
              </a:rPr>
              <a:t>2</a:t>
            </a: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スライド以内）</a:t>
            </a:r>
            <a:endParaRPr lang="en-US" altLang="ja-JP" sz="1200" kern="100" dirty="0">
              <a:solidFill>
                <a:srgbClr val="FF0000"/>
              </a:solidFill>
              <a:latin typeface="Meiryo UI" panose="020B0604030504040204" pitchFamily="50" charset="-128"/>
              <a:ea typeface="Meiryo UI" panose="020B0604030504040204" pitchFamily="50" charset="-128"/>
              <a:cs typeface="Times New Roman"/>
            </a:endParaRPr>
          </a:p>
          <a:p>
            <a:pPr marL="174625" indent="-174625" algn="just">
              <a:spcAft>
                <a:spcPts val="0"/>
              </a:spcAft>
              <a:defRPr/>
            </a:pPr>
            <a:r>
              <a:rPr lang="ja-JP" altLang="en-US" sz="1200" u="sng" kern="100" dirty="0">
                <a:solidFill>
                  <a:srgbClr val="FF0000"/>
                </a:solidFill>
                <a:latin typeface="Meiryo UI" panose="020B0604030504040204" pitchFamily="50" charset="-128"/>
                <a:ea typeface="Meiryo UI" panose="020B0604030504040204" pitchFamily="50" charset="-128"/>
                <a:cs typeface="Times New Roman"/>
              </a:rPr>
              <a:t>・本スライド</a:t>
            </a:r>
            <a:r>
              <a:rPr lang="en-US" altLang="ja-JP" sz="1200" u="sng" kern="100" dirty="0">
                <a:solidFill>
                  <a:srgbClr val="FF0000"/>
                </a:solidFill>
                <a:latin typeface="Meiryo UI" panose="020B0604030504040204" pitchFamily="50" charset="-128"/>
                <a:ea typeface="Meiryo UI" panose="020B0604030504040204" pitchFamily="50" charset="-128"/>
                <a:cs typeface="Times New Roman"/>
              </a:rPr>
              <a:t>6-9</a:t>
            </a:r>
            <a:r>
              <a:rPr lang="ja-JP" altLang="en-US" sz="1200" u="sng" kern="100" dirty="0">
                <a:solidFill>
                  <a:srgbClr val="FF0000"/>
                </a:solidFill>
                <a:latin typeface="Meiryo UI" panose="020B0604030504040204" pitchFamily="50" charset="-128"/>
                <a:ea typeface="Meiryo UI" panose="020B0604030504040204" pitchFamily="50" charset="-128"/>
                <a:cs typeface="Times New Roman"/>
              </a:rPr>
              <a:t>は例を示しております。</a:t>
            </a:r>
            <a:r>
              <a:rPr kumimoji="1" lang="ja-JP" altLang="en-US" sz="1200" u="sng" dirty="0">
                <a:solidFill>
                  <a:srgbClr val="FF0000"/>
                </a:solidFill>
                <a:latin typeface="Meiryo UI" panose="020B0604030504040204" pitchFamily="50" charset="-128"/>
                <a:ea typeface="Meiryo UI" panose="020B0604030504040204" pitchFamily="50" charset="-128"/>
              </a:rPr>
              <a:t>自身の応募する事業内容で作成してください。</a:t>
            </a:r>
            <a:endParaRPr lang="ja-JP" altLang="en-US" sz="1200" u="sng" kern="100" dirty="0">
              <a:solidFill>
                <a:srgbClr val="FF0000"/>
              </a:solidFill>
              <a:latin typeface="Meiryo UI" panose="020B0604030504040204" pitchFamily="50" charset="-128"/>
              <a:ea typeface="Meiryo UI" panose="020B0604030504040204" pitchFamily="50" charset="-128"/>
              <a:cs typeface="Times New Roman"/>
            </a:endParaRPr>
          </a:p>
        </p:txBody>
      </p:sp>
      <p:sp>
        <p:nvSpPr>
          <p:cNvPr id="27661" name="テキスト ボックス 18">
            <a:extLst>
              <a:ext uri="{FF2B5EF4-FFF2-40B4-BE49-F238E27FC236}">
                <a16:creationId xmlns:a16="http://schemas.microsoft.com/office/drawing/2014/main" id="{426ADC33-EC13-A496-AB81-BE9A21FFFBFC}"/>
              </a:ext>
            </a:extLst>
          </p:cNvPr>
          <p:cNvSpPr txBox="1">
            <a:spLocks noChangeArrowheads="1"/>
          </p:cNvSpPr>
          <p:nvPr/>
        </p:nvSpPr>
        <p:spPr bwMode="auto">
          <a:xfrm>
            <a:off x="242888" y="520700"/>
            <a:ext cx="31654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＜ライフサイクルでの</a:t>
            </a:r>
            <a:r>
              <a:rPr lang="en-US" altLang="ja-JP" sz="1400" dirty="0">
                <a:latin typeface="Meiryo UI" panose="020B0604030504040204" pitchFamily="50" charset="-128"/>
                <a:ea typeface="Meiryo UI" panose="020B0604030504040204" pitchFamily="50" charset="-128"/>
              </a:rPr>
              <a:t>CO</a:t>
            </a:r>
            <a:r>
              <a:rPr lang="en-US" altLang="ja-JP" sz="1400" baseline="-25000" dirty="0">
                <a:latin typeface="Meiryo UI" panose="020B0604030504040204" pitchFamily="50" charset="-128"/>
                <a:ea typeface="Meiryo UI" panose="020B0604030504040204" pitchFamily="50" charset="-128"/>
              </a:rPr>
              <a:t>2</a:t>
            </a:r>
            <a:r>
              <a:rPr lang="ja-JP" altLang="en-US" sz="1400" dirty="0">
                <a:latin typeface="Meiryo UI" panose="020B0604030504040204" pitchFamily="50" charset="-128"/>
                <a:ea typeface="Meiryo UI" panose="020B0604030504040204" pitchFamily="50" charset="-128"/>
              </a:rPr>
              <a:t>削減効果＞</a:t>
            </a:r>
          </a:p>
        </p:txBody>
      </p:sp>
      <p:grpSp>
        <p:nvGrpSpPr>
          <p:cNvPr id="27662" name="グループ化 80">
            <a:extLst>
              <a:ext uri="{FF2B5EF4-FFF2-40B4-BE49-F238E27FC236}">
                <a16:creationId xmlns:a16="http://schemas.microsoft.com/office/drawing/2014/main" id="{C86A5FC7-5652-426A-4F99-CED8C164421D}"/>
              </a:ext>
            </a:extLst>
          </p:cNvPr>
          <p:cNvGrpSpPr>
            <a:grpSpLocks noChangeAspect="1"/>
          </p:cNvGrpSpPr>
          <p:nvPr/>
        </p:nvGrpSpPr>
        <p:grpSpPr bwMode="auto">
          <a:xfrm>
            <a:off x="220663" y="1636713"/>
            <a:ext cx="9742488" cy="2582862"/>
            <a:chOff x="-763758" y="2327528"/>
            <a:chExt cx="11361909" cy="3011362"/>
          </a:xfrm>
        </p:grpSpPr>
        <p:sp>
          <p:nvSpPr>
            <p:cNvPr id="82" name="正方形/長方形 81">
              <a:extLst>
                <a:ext uri="{FF2B5EF4-FFF2-40B4-BE49-F238E27FC236}">
                  <a16:creationId xmlns:a16="http://schemas.microsoft.com/office/drawing/2014/main" id="{447F00A3-A34A-D05F-2A1A-3DA60862BC3F}"/>
                </a:ext>
              </a:extLst>
            </p:cNvPr>
            <p:cNvSpPr/>
            <p:nvPr/>
          </p:nvSpPr>
          <p:spPr>
            <a:xfrm>
              <a:off x="8835638" y="2457089"/>
              <a:ext cx="1705120" cy="2319137"/>
            </a:xfrm>
            <a:prstGeom prst="rect">
              <a:avLst/>
            </a:prstGeom>
            <a:solidFill>
              <a:schemeClr val="accent5"/>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endParaRPr lang="ja-JP" altLang="en-US" sz="900">
                <a:solidFill>
                  <a:schemeClr val="tx1"/>
                </a:solidFill>
                <a:latin typeface="Meiryo UI" panose="020B0604030504040204" pitchFamily="50" charset="-128"/>
                <a:ea typeface="Meiryo UI" panose="020B0604030504040204" pitchFamily="50" charset="-128"/>
              </a:endParaRPr>
            </a:p>
          </p:txBody>
        </p:sp>
        <p:sp>
          <p:nvSpPr>
            <p:cNvPr id="83" name="正方形/長方形 82">
              <a:extLst>
                <a:ext uri="{FF2B5EF4-FFF2-40B4-BE49-F238E27FC236}">
                  <a16:creationId xmlns:a16="http://schemas.microsoft.com/office/drawing/2014/main" id="{BDFF44FB-07C2-7106-5B57-587C996EA2F8}"/>
                </a:ext>
              </a:extLst>
            </p:cNvPr>
            <p:cNvSpPr/>
            <p:nvPr/>
          </p:nvSpPr>
          <p:spPr>
            <a:xfrm>
              <a:off x="-336090" y="2457089"/>
              <a:ext cx="6439094" cy="2298778"/>
            </a:xfrm>
            <a:prstGeom prst="rect">
              <a:avLst/>
            </a:prstGeom>
            <a:solidFill>
              <a:schemeClr val="accent5"/>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endParaRPr lang="ja-JP" altLang="en-US" sz="900">
                <a:solidFill>
                  <a:schemeClr val="tx1"/>
                </a:solidFill>
                <a:latin typeface="Meiryo UI" panose="020B0604030504040204" pitchFamily="50" charset="-128"/>
                <a:ea typeface="Meiryo UI" panose="020B0604030504040204" pitchFamily="50" charset="-128"/>
              </a:endParaRPr>
            </a:p>
          </p:txBody>
        </p:sp>
        <p:sp>
          <p:nvSpPr>
            <p:cNvPr id="84" name="正方形/長方形 83">
              <a:extLst>
                <a:ext uri="{FF2B5EF4-FFF2-40B4-BE49-F238E27FC236}">
                  <a16:creationId xmlns:a16="http://schemas.microsoft.com/office/drawing/2014/main" id="{9D01E334-1FE1-B955-389F-D61DE0991A9F}"/>
                </a:ext>
              </a:extLst>
            </p:cNvPr>
            <p:cNvSpPr/>
            <p:nvPr/>
          </p:nvSpPr>
          <p:spPr>
            <a:xfrm>
              <a:off x="6436252" y="2327528"/>
              <a:ext cx="2105018" cy="116419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r>
                <a:rPr lang="en-US" altLang="ja-JP" sz="900">
                  <a:solidFill>
                    <a:schemeClr val="tx1"/>
                  </a:solidFill>
                  <a:latin typeface="Meiryo UI" panose="020B0604030504040204" pitchFamily="50" charset="-128"/>
                  <a:ea typeface="Meiryo UI" panose="020B0604030504040204" pitchFamily="50" charset="-128"/>
                </a:rPr>
                <a:t>※</a:t>
              </a:r>
              <a:r>
                <a:rPr lang="ja-JP" altLang="en-US" sz="900">
                  <a:solidFill>
                    <a:schemeClr val="tx1"/>
                  </a:solidFill>
                  <a:latin typeface="Meiryo UI" panose="020B0604030504040204" pitchFamily="50" charset="-128"/>
                  <a:ea typeface="Meiryo UI" panose="020B0604030504040204" pitchFamily="50" charset="-128"/>
                </a:rPr>
                <a:t>評価対象製品と比較対象製品で同一の工程と想定されるため、評価対象外とする。</a:t>
              </a:r>
            </a:p>
          </p:txBody>
        </p:sp>
        <p:sp>
          <p:nvSpPr>
            <p:cNvPr id="85" name="テキスト ボックス 4">
              <a:extLst>
                <a:ext uri="{FF2B5EF4-FFF2-40B4-BE49-F238E27FC236}">
                  <a16:creationId xmlns:a16="http://schemas.microsoft.com/office/drawing/2014/main" id="{E0A261FA-7699-6D31-5EC4-7392B069F5B5}"/>
                </a:ext>
              </a:extLst>
            </p:cNvPr>
            <p:cNvSpPr txBox="1"/>
            <p:nvPr/>
          </p:nvSpPr>
          <p:spPr>
            <a:xfrm>
              <a:off x="-763758" y="2421922"/>
              <a:ext cx="619165" cy="269127"/>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dirty="0">
                  <a:solidFill>
                    <a:srgbClr val="FF0000"/>
                  </a:solidFill>
                  <a:latin typeface="Meiryo UI" panose="020B0604030504040204" pitchFamily="50" charset="-128"/>
                  <a:ea typeface="Meiryo UI" panose="020B0604030504040204" pitchFamily="50" charset="-128"/>
                </a:rPr>
                <a:t>（例）</a:t>
              </a:r>
            </a:p>
          </p:txBody>
        </p:sp>
        <p:sp>
          <p:nvSpPr>
            <p:cNvPr id="86" name="テキスト ボックス 5">
              <a:extLst>
                <a:ext uri="{FF2B5EF4-FFF2-40B4-BE49-F238E27FC236}">
                  <a16:creationId xmlns:a16="http://schemas.microsoft.com/office/drawing/2014/main" id="{874F3B4F-AC49-CAFF-76E7-AE5FC8EC9A5D}"/>
                </a:ext>
              </a:extLst>
            </p:cNvPr>
            <p:cNvSpPr txBox="1"/>
            <p:nvPr/>
          </p:nvSpPr>
          <p:spPr>
            <a:xfrm>
              <a:off x="-278697" y="2867982"/>
              <a:ext cx="1381128" cy="599681"/>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solidFill>
                    <a:sysClr val="windowText" lastClr="000000"/>
                  </a:solidFill>
                  <a:latin typeface="Meiryo UI" panose="020B0604030504040204" pitchFamily="50" charset="-128"/>
                  <a:ea typeface="Meiryo UI" panose="020B0604030504040204" pitchFamily="50" charset="-128"/>
                </a:rPr>
                <a:t>植物資源</a:t>
              </a:r>
              <a:r>
                <a:rPr lang="en-US" altLang="ja-JP" sz="900">
                  <a:solidFill>
                    <a:sysClr val="windowText" lastClr="000000"/>
                  </a:solidFill>
                  <a:latin typeface="Meiryo UI" panose="020B0604030504040204" pitchFamily="50" charset="-128"/>
                  <a:ea typeface="Meiryo UI" panose="020B0604030504040204" pitchFamily="50" charset="-128"/>
                </a:rPr>
                <a:t>A</a:t>
              </a:r>
              <a:r>
                <a:rPr lang="ja-JP" altLang="en-US" sz="900">
                  <a:solidFill>
                    <a:sysClr val="windowText" lastClr="000000"/>
                  </a:solidFill>
                  <a:latin typeface="Meiryo UI" panose="020B0604030504040204" pitchFamily="50" charset="-128"/>
                  <a:ea typeface="Meiryo UI" panose="020B0604030504040204" pitchFamily="50" charset="-128"/>
                </a:rPr>
                <a:t>の栽培、物質</a:t>
              </a:r>
              <a:r>
                <a:rPr lang="en-US" altLang="ja-JP" sz="900">
                  <a:solidFill>
                    <a:sysClr val="windowText" lastClr="000000"/>
                  </a:solidFill>
                  <a:latin typeface="Meiryo UI" panose="020B0604030504040204" pitchFamily="50" charset="-128"/>
                  <a:ea typeface="Meiryo UI" panose="020B0604030504040204" pitchFamily="50" charset="-128"/>
                </a:rPr>
                <a:t>B</a:t>
              </a:r>
              <a:r>
                <a:rPr lang="ja-JP" altLang="en-US" sz="900">
                  <a:solidFill>
                    <a:sysClr val="windowText" lastClr="000000"/>
                  </a:solidFill>
                  <a:latin typeface="Meiryo UI" panose="020B0604030504040204" pitchFamily="50" charset="-128"/>
                  <a:ea typeface="Meiryo UI" panose="020B0604030504040204" pitchFamily="50" charset="-128"/>
                </a:rPr>
                <a:t>製造</a:t>
              </a:r>
              <a:endParaRPr lang="en-US" altLang="ja-JP" sz="900">
                <a:solidFill>
                  <a:sysClr val="windowText" lastClr="000000"/>
                </a:solidFill>
                <a:latin typeface="Meiryo UI" panose="020B0604030504040204" pitchFamily="50" charset="-128"/>
                <a:ea typeface="Meiryo UI" panose="020B0604030504040204" pitchFamily="50" charset="-128"/>
              </a:endParaRPr>
            </a:p>
            <a:p>
              <a:pPr algn="ctr">
                <a:defRPr/>
              </a:pPr>
              <a:r>
                <a:rPr lang="en-US" altLang="ja-JP" sz="900">
                  <a:solidFill>
                    <a:sysClr val="windowText" lastClr="000000"/>
                  </a:solidFill>
                  <a:latin typeface="Meiryo UI" panose="020B0604030504040204" pitchFamily="50" charset="-128"/>
                  <a:ea typeface="Meiryo UI" panose="020B0604030504040204" pitchFamily="50" charset="-128"/>
                </a:rPr>
                <a:t>[</a:t>
              </a:r>
              <a:r>
                <a:rPr lang="ja-JP" altLang="en-US" sz="900">
                  <a:solidFill>
                    <a:sysClr val="windowText" lastClr="000000"/>
                  </a:solidFill>
                  <a:latin typeface="Meiryo UI" panose="020B0604030504040204" pitchFamily="50" charset="-128"/>
                  <a:ea typeface="Meiryo UI" panose="020B0604030504040204" pitchFamily="50" charset="-128"/>
                </a:rPr>
                <a:t>米国・ブラジル</a:t>
              </a:r>
              <a:r>
                <a:rPr lang="en-US" altLang="ja-JP" sz="900">
                  <a:solidFill>
                    <a:sysClr val="windowText" lastClr="000000"/>
                  </a:solidFill>
                  <a:latin typeface="Meiryo UI" panose="020B0604030504040204" pitchFamily="50" charset="-128"/>
                  <a:ea typeface="Meiryo UI" panose="020B0604030504040204" pitchFamily="50" charset="-128"/>
                </a:rPr>
                <a:t>]</a:t>
              </a:r>
              <a:endParaRPr lang="ja-JP" altLang="en-US" sz="900">
                <a:solidFill>
                  <a:sysClr val="windowText" lastClr="000000"/>
                </a:solidFill>
                <a:latin typeface="Meiryo UI" panose="020B0604030504040204" pitchFamily="50" charset="-128"/>
                <a:ea typeface="Meiryo UI" panose="020B0604030504040204" pitchFamily="50" charset="-128"/>
              </a:endParaRPr>
            </a:p>
          </p:txBody>
        </p:sp>
        <p:sp>
          <p:nvSpPr>
            <p:cNvPr id="87" name="テキスト ボックス 6">
              <a:extLst>
                <a:ext uri="{FF2B5EF4-FFF2-40B4-BE49-F238E27FC236}">
                  <a16:creationId xmlns:a16="http://schemas.microsoft.com/office/drawing/2014/main" id="{85E2B4E8-DC93-0430-D1C8-FCF5D09DDA5E}"/>
                </a:ext>
              </a:extLst>
            </p:cNvPr>
            <p:cNvSpPr txBox="1"/>
            <p:nvPr/>
          </p:nvSpPr>
          <p:spPr>
            <a:xfrm>
              <a:off x="1844833" y="2951270"/>
              <a:ext cx="884959" cy="434955"/>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物質</a:t>
              </a:r>
              <a:r>
                <a:rPr lang="en-US" altLang="ja-JP" sz="900">
                  <a:latin typeface="Meiryo UI" panose="020B0604030504040204" pitchFamily="50" charset="-128"/>
                  <a:ea typeface="Meiryo UI" panose="020B0604030504040204" pitchFamily="50" charset="-128"/>
                </a:rPr>
                <a:t>C</a:t>
              </a:r>
              <a:r>
                <a:rPr lang="ja-JP" altLang="en-US" sz="900">
                  <a:latin typeface="Meiryo UI" panose="020B0604030504040204" pitchFamily="50" charset="-128"/>
                  <a:ea typeface="Meiryo UI" panose="020B0604030504040204" pitchFamily="50" charset="-128"/>
                </a:rPr>
                <a:t>製造</a:t>
              </a:r>
              <a:endParaRPr lang="en-US" altLang="ja-JP" sz="900">
                <a:latin typeface="Meiryo UI" panose="020B0604030504040204" pitchFamily="50" charset="-128"/>
                <a:ea typeface="Meiryo UI" panose="020B0604030504040204" pitchFamily="50" charset="-128"/>
              </a:endParaRPr>
            </a:p>
            <a:p>
              <a:pPr algn="ctr">
                <a:defRPr/>
              </a:pPr>
              <a:r>
                <a:rPr lang="en-US" altLang="ja-JP" sz="900">
                  <a:latin typeface="Meiryo UI" panose="020B0604030504040204" pitchFamily="50" charset="-128"/>
                  <a:ea typeface="Meiryo UI" panose="020B0604030504040204" pitchFamily="50" charset="-128"/>
                </a:rPr>
                <a:t>[</a:t>
              </a:r>
              <a:r>
                <a:rPr lang="ja-JP" altLang="en-US" sz="900">
                  <a:latin typeface="Meiryo UI" panose="020B0604030504040204" pitchFamily="50" charset="-128"/>
                  <a:ea typeface="Meiryo UI" panose="020B0604030504040204" pitchFamily="50" charset="-128"/>
                </a:rPr>
                <a:t>米国</a:t>
              </a:r>
              <a:r>
                <a:rPr lang="en-US" altLang="ja-JP" sz="900">
                  <a:latin typeface="Meiryo UI" panose="020B0604030504040204" pitchFamily="50" charset="-128"/>
                  <a:ea typeface="Meiryo UI" panose="020B0604030504040204" pitchFamily="50" charset="-128"/>
                </a:rPr>
                <a:t>]</a:t>
              </a:r>
              <a:endParaRPr lang="ja-JP" altLang="en-US" sz="900">
                <a:latin typeface="Meiryo UI" panose="020B0604030504040204" pitchFamily="50" charset="-128"/>
                <a:ea typeface="Meiryo UI" panose="020B0604030504040204" pitchFamily="50" charset="-128"/>
              </a:endParaRPr>
            </a:p>
          </p:txBody>
        </p:sp>
        <p:sp>
          <p:nvSpPr>
            <p:cNvPr id="88" name="テキスト ボックス 7">
              <a:extLst>
                <a:ext uri="{FF2B5EF4-FFF2-40B4-BE49-F238E27FC236}">
                  <a16:creationId xmlns:a16="http://schemas.microsoft.com/office/drawing/2014/main" id="{923B5489-D2A3-DF30-7DCB-404378BABA18}"/>
                </a:ext>
              </a:extLst>
            </p:cNvPr>
            <p:cNvSpPr txBox="1"/>
            <p:nvPr/>
          </p:nvSpPr>
          <p:spPr>
            <a:xfrm>
              <a:off x="3505520" y="2979034"/>
              <a:ext cx="886810" cy="436805"/>
            </a:xfrm>
            <a:prstGeom prst="rect">
              <a:avLst/>
            </a:prstGeom>
            <a:solidFill>
              <a:srgbClr val="002060"/>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b="1">
                  <a:solidFill>
                    <a:schemeClr val="bg1"/>
                  </a:solidFill>
                  <a:latin typeface="Meiryo UI" panose="020B0604030504040204" pitchFamily="50" charset="-128"/>
                  <a:ea typeface="Meiryo UI" panose="020B0604030504040204" pitchFamily="50" charset="-128"/>
                </a:rPr>
                <a:t>物質</a:t>
              </a:r>
              <a:r>
                <a:rPr lang="en-US" altLang="ja-JP" sz="900" b="1">
                  <a:solidFill>
                    <a:schemeClr val="bg1"/>
                  </a:solidFill>
                  <a:latin typeface="Meiryo UI" panose="020B0604030504040204" pitchFamily="50" charset="-128"/>
                  <a:ea typeface="Meiryo UI" panose="020B0604030504040204" pitchFamily="50" charset="-128"/>
                </a:rPr>
                <a:t>D</a:t>
              </a:r>
              <a:r>
                <a:rPr lang="ja-JP" altLang="en-US" sz="900" b="1">
                  <a:solidFill>
                    <a:schemeClr val="bg1"/>
                  </a:solidFill>
                  <a:latin typeface="Meiryo UI" panose="020B0604030504040204" pitchFamily="50" charset="-128"/>
                  <a:ea typeface="Meiryo UI" panose="020B0604030504040204" pitchFamily="50" charset="-128"/>
                </a:rPr>
                <a:t>製造</a:t>
              </a:r>
              <a:endParaRPr lang="en-US" altLang="ja-JP" sz="900" b="1">
                <a:solidFill>
                  <a:schemeClr val="bg1"/>
                </a:solidFill>
                <a:latin typeface="Meiryo UI" panose="020B0604030504040204" pitchFamily="50" charset="-128"/>
                <a:ea typeface="Meiryo UI" panose="020B0604030504040204" pitchFamily="50" charset="-128"/>
              </a:endParaRPr>
            </a:p>
            <a:p>
              <a:pPr algn="ctr">
                <a:defRPr/>
              </a:pPr>
              <a:r>
                <a:rPr lang="en-US" altLang="ja-JP" sz="900" b="1">
                  <a:solidFill>
                    <a:schemeClr val="bg1"/>
                  </a:solidFill>
                  <a:latin typeface="Meiryo UI" panose="020B0604030504040204" pitchFamily="50" charset="-128"/>
                  <a:ea typeface="Meiryo UI" panose="020B0604030504040204" pitchFamily="50" charset="-128"/>
                </a:rPr>
                <a:t>[</a:t>
              </a:r>
              <a:r>
                <a:rPr lang="ja-JP" altLang="en-US" sz="900" b="1">
                  <a:solidFill>
                    <a:schemeClr val="bg1"/>
                  </a:solidFill>
                  <a:latin typeface="Meiryo UI" panose="020B0604030504040204" pitchFamily="50" charset="-128"/>
                  <a:ea typeface="Meiryo UI" panose="020B0604030504040204" pitchFamily="50" charset="-128"/>
                </a:rPr>
                <a:t>日本</a:t>
              </a:r>
              <a:r>
                <a:rPr lang="en-US" altLang="ja-JP" sz="900" b="1">
                  <a:solidFill>
                    <a:schemeClr val="bg1"/>
                  </a:solidFill>
                  <a:latin typeface="Meiryo UI" panose="020B0604030504040204" pitchFamily="50" charset="-128"/>
                  <a:ea typeface="Meiryo UI" panose="020B0604030504040204" pitchFamily="50" charset="-128"/>
                </a:rPr>
                <a:t>]</a:t>
              </a:r>
              <a:endParaRPr lang="ja-JP" altLang="en-US" sz="900" b="1">
                <a:solidFill>
                  <a:schemeClr val="bg1"/>
                </a:solidFill>
                <a:latin typeface="Meiryo UI" panose="020B0604030504040204" pitchFamily="50" charset="-128"/>
                <a:ea typeface="Meiryo UI" panose="020B0604030504040204" pitchFamily="50" charset="-128"/>
              </a:endParaRPr>
            </a:p>
          </p:txBody>
        </p:sp>
        <p:sp>
          <p:nvSpPr>
            <p:cNvPr id="89" name="テキスト ボックス 8">
              <a:extLst>
                <a:ext uri="{FF2B5EF4-FFF2-40B4-BE49-F238E27FC236}">
                  <a16:creationId xmlns:a16="http://schemas.microsoft.com/office/drawing/2014/main" id="{4E020CD6-9E4E-C248-F12B-3193E22FFA04}"/>
                </a:ext>
              </a:extLst>
            </p:cNvPr>
            <p:cNvSpPr txBox="1"/>
            <p:nvPr/>
          </p:nvSpPr>
          <p:spPr>
            <a:xfrm>
              <a:off x="-260183" y="3871152"/>
              <a:ext cx="1381128" cy="599681"/>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植物資源</a:t>
              </a:r>
              <a:r>
                <a:rPr lang="en-US" altLang="ja-JP" sz="900" dirty="0">
                  <a:latin typeface="Meiryo UI" panose="020B0604030504040204" pitchFamily="50" charset="-128"/>
                  <a:ea typeface="Meiryo UI" panose="020B0604030504040204" pitchFamily="50" charset="-128"/>
                </a:rPr>
                <a:t>E</a:t>
              </a:r>
              <a:r>
                <a:rPr lang="ja-JP" altLang="en-US" sz="900" dirty="0">
                  <a:latin typeface="Meiryo UI" panose="020B0604030504040204" pitchFamily="50" charset="-128"/>
                  <a:ea typeface="Meiryo UI" panose="020B0604030504040204" pitchFamily="50" charset="-128"/>
                </a:rPr>
                <a:t>の栽培、物質</a:t>
              </a:r>
              <a:r>
                <a:rPr lang="en-US" altLang="ja-JP" sz="900" dirty="0">
                  <a:latin typeface="Meiryo UI" panose="020B0604030504040204" pitchFamily="50" charset="-128"/>
                  <a:ea typeface="Meiryo UI" panose="020B0604030504040204" pitchFamily="50" charset="-128"/>
                </a:rPr>
                <a:t>B</a:t>
              </a:r>
              <a:r>
                <a:rPr lang="ja-JP" altLang="en-US" sz="900" dirty="0">
                  <a:latin typeface="Meiryo UI" panose="020B0604030504040204" pitchFamily="50" charset="-128"/>
                  <a:ea typeface="Meiryo UI" panose="020B0604030504040204" pitchFamily="50" charset="-128"/>
                </a:rPr>
                <a:t>製造</a:t>
              </a:r>
              <a:endParaRPr lang="en-US" altLang="ja-JP" sz="900" dirty="0">
                <a:latin typeface="Meiryo UI" panose="020B0604030504040204" pitchFamily="50" charset="-128"/>
                <a:ea typeface="Meiryo UI" panose="020B0604030504040204" pitchFamily="50" charset="-128"/>
              </a:endParaRPr>
            </a:p>
            <a:p>
              <a:pPr algn="ctr">
                <a:defRPr/>
              </a:pPr>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インド</a:t>
              </a:r>
              <a:r>
                <a:rPr lang="en-US" altLang="ja-JP" sz="900" dirty="0">
                  <a:latin typeface="Meiryo UI" panose="020B0604030504040204" pitchFamily="50" charset="-128"/>
                  <a:ea typeface="Meiryo UI" panose="020B0604030504040204" pitchFamily="50" charset="-128"/>
                </a:rPr>
                <a:t>]</a:t>
              </a:r>
              <a:endParaRPr lang="ja-JP" altLang="en-US" sz="900" dirty="0">
                <a:latin typeface="Meiryo UI" panose="020B0604030504040204" pitchFamily="50" charset="-128"/>
                <a:ea typeface="Meiryo UI" panose="020B0604030504040204" pitchFamily="50" charset="-128"/>
              </a:endParaRPr>
            </a:p>
          </p:txBody>
        </p:sp>
        <p:sp>
          <p:nvSpPr>
            <p:cNvPr id="90" name="テキスト ボックス 9">
              <a:extLst>
                <a:ext uri="{FF2B5EF4-FFF2-40B4-BE49-F238E27FC236}">
                  <a16:creationId xmlns:a16="http://schemas.microsoft.com/office/drawing/2014/main" id="{114D58AB-9F15-AEFD-7008-9F4F120D945D}"/>
                </a:ext>
              </a:extLst>
            </p:cNvPr>
            <p:cNvSpPr txBox="1"/>
            <p:nvPr/>
          </p:nvSpPr>
          <p:spPr>
            <a:xfrm>
              <a:off x="1844833" y="3972949"/>
              <a:ext cx="884959" cy="434955"/>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物質</a:t>
              </a:r>
              <a:r>
                <a:rPr lang="en-US" altLang="ja-JP" sz="900" dirty="0">
                  <a:latin typeface="Meiryo UI" panose="020B0604030504040204" pitchFamily="50" charset="-128"/>
                  <a:ea typeface="Meiryo UI" panose="020B0604030504040204" pitchFamily="50" charset="-128"/>
                </a:rPr>
                <a:t>F</a:t>
              </a:r>
              <a:r>
                <a:rPr lang="ja-JP" altLang="en-US" sz="900" dirty="0">
                  <a:latin typeface="Meiryo UI" panose="020B0604030504040204" pitchFamily="50" charset="-128"/>
                  <a:ea typeface="Meiryo UI" panose="020B0604030504040204" pitchFamily="50" charset="-128"/>
                </a:rPr>
                <a:t>製造</a:t>
              </a:r>
              <a:endParaRPr lang="en-US" altLang="ja-JP" sz="900" dirty="0">
                <a:latin typeface="Meiryo UI" panose="020B0604030504040204" pitchFamily="50" charset="-128"/>
                <a:ea typeface="Meiryo UI" panose="020B0604030504040204" pitchFamily="50" charset="-128"/>
              </a:endParaRPr>
            </a:p>
            <a:p>
              <a:pPr algn="ctr">
                <a:defRPr/>
              </a:pPr>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インド</a:t>
              </a:r>
              <a:r>
                <a:rPr lang="en-US" altLang="ja-JP" sz="900" dirty="0">
                  <a:latin typeface="Meiryo UI" panose="020B0604030504040204" pitchFamily="50" charset="-128"/>
                  <a:ea typeface="Meiryo UI" panose="020B0604030504040204" pitchFamily="50" charset="-128"/>
                </a:rPr>
                <a:t>]</a:t>
              </a:r>
              <a:endParaRPr lang="ja-JP" altLang="en-US" sz="900" dirty="0">
                <a:latin typeface="Meiryo UI" panose="020B0604030504040204" pitchFamily="50" charset="-128"/>
                <a:ea typeface="Meiryo UI" panose="020B0604030504040204" pitchFamily="50" charset="-128"/>
              </a:endParaRPr>
            </a:p>
          </p:txBody>
        </p:sp>
        <p:sp>
          <p:nvSpPr>
            <p:cNvPr id="91" name="テキスト ボックス 10">
              <a:extLst>
                <a:ext uri="{FF2B5EF4-FFF2-40B4-BE49-F238E27FC236}">
                  <a16:creationId xmlns:a16="http://schemas.microsoft.com/office/drawing/2014/main" id="{73DD2335-FD51-5598-4381-9C944607ABED}"/>
                </a:ext>
              </a:extLst>
            </p:cNvPr>
            <p:cNvSpPr txBox="1"/>
            <p:nvPr/>
          </p:nvSpPr>
          <p:spPr>
            <a:xfrm>
              <a:off x="4847769" y="3623136"/>
              <a:ext cx="599847" cy="592081"/>
            </a:xfrm>
            <a:prstGeom prst="rect">
              <a:avLst/>
            </a:prstGeom>
            <a:solidFill>
              <a:srgbClr val="002060"/>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b="1">
                  <a:solidFill>
                    <a:schemeClr val="bg1"/>
                  </a:solidFill>
                  <a:latin typeface="Meiryo UI" panose="020B0604030504040204" pitchFamily="50" charset="-128"/>
                  <a:ea typeface="Meiryo UI" panose="020B0604030504040204" pitchFamily="50" charset="-128"/>
                </a:rPr>
                <a:t>重合</a:t>
              </a:r>
              <a:endParaRPr lang="en-US" altLang="ja-JP" sz="900" b="1">
                <a:solidFill>
                  <a:schemeClr val="bg1"/>
                </a:solidFill>
                <a:latin typeface="Meiryo UI" panose="020B0604030504040204" pitchFamily="50" charset="-128"/>
                <a:ea typeface="Meiryo UI" panose="020B0604030504040204" pitchFamily="50" charset="-128"/>
              </a:endParaRPr>
            </a:p>
            <a:p>
              <a:pPr algn="ctr">
                <a:defRPr/>
              </a:pPr>
              <a:r>
                <a:rPr lang="en-US" altLang="ja-JP" sz="900" b="1">
                  <a:solidFill>
                    <a:schemeClr val="bg1"/>
                  </a:solidFill>
                  <a:latin typeface="Meiryo UI" panose="020B0604030504040204" pitchFamily="50" charset="-128"/>
                  <a:ea typeface="Meiryo UI" panose="020B0604030504040204" pitchFamily="50" charset="-128"/>
                </a:rPr>
                <a:t>[</a:t>
              </a:r>
              <a:r>
                <a:rPr lang="ja-JP" altLang="en-US" sz="900" b="1">
                  <a:solidFill>
                    <a:schemeClr val="bg1"/>
                  </a:solidFill>
                  <a:latin typeface="Meiryo UI" panose="020B0604030504040204" pitchFamily="50" charset="-128"/>
                  <a:ea typeface="Meiryo UI" panose="020B0604030504040204" pitchFamily="50" charset="-128"/>
                </a:rPr>
                <a:t>日本</a:t>
              </a:r>
              <a:r>
                <a:rPr lang="en-US" altLang="ja-JP" sz="900" b="1">
                  <a:solidFill>
                    <a:schemeClr val="bg1"/>
                  </a:solidFill>
                  <a:latin typeface="Meiryo UI" panose="020B0604030504040204" pitchFamily="50" charset="-128"/>
                  <a:ea typeface="Meiryo UI" panose="020B0604030504040204" pitchFamily="50" charset="-128"/>
                </a:rPr>
                <a:t>]</a:t>
              </a:r>
              <a:endParaRPr lang="ja-JP" altLang="en-US" sz="900" b="1">
                <a:solidFill>
                  <a:schemeClr val="bg1"/>
                </a:solidFill>
                <a:latin typeface="Meiryo UI" panose="020B0604030504040204" pitchFamily="50" charset="-128"/>
                <a:ea typeface="Meiryo UI" panose="020B0604030504040204" pitchFamily="50" charset="-128"/>
              </a:endParaRPr>
            </a:p>
          </p:txBody>
        </p:sp>
        <p:sp>
          <p:nvSpPr>
            <p:cNvPr id="92" name="テキスト ボックス 11">
              <a:extLst>
                <a:ext uri="{FF2B5EF4-FFF2-40B4-BE49-F238E27FC236}">
                  <a16:creationId xmlns:a16="http://schemas.microsoft.com/office/drawing/2014/main" id="{B8021EF2-1AF8-D9A7-928B-7176D923515A}"/>
                </a:ext>
              </a:extLst>
            </p:cNvPr>
            <p:cNvSpPr txBox="1"/>
            <p:nvPr/>
          </p:nvSpPr>
          <p:spPr>
            <a:xfrm>
              <a:off x="6215938" y="3623136"/>
              <a:ext cx="810904" cy="434953"/>
            </a:xfrm>
            <a:prstGeom prst="rect">
              <a:avLst/>
            </a:prstGeom>
            <a:solidFill>
              <a:schemeClr val="bg1"/>
            </a:solidFill>
            <a:ln>
              <a:solidFill>
                <a:schemeClr val="tx1"/>
              </a:solidFill>
              <a:prstDash val="dash"/>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製品製造</a:t>
              </a:r>
              <a:endParaRPr lang="en-US" altLang="ja-JP" sz="900" dirty="0">
                <a:latin typeface="Meiryo UI" panose="020B0604030504040204" pitchFamily="50" charset="-128"/>
                <a:ea typeface="Meiryo UI" panose="020B0604030504040204" pitchFamily="50" charset="-128"/>
              </a:endParaRPr>
            </a:p>
            <a:p>
              <a:pPr algn="ctr">
                <a:defRPr/>
              </a:pPr>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日本</a:t>
              </a:r>
              <a:r>
                <a:rPr lang="en-US" altLang="ja-JP" sz="900" dirty="0">
                  <a:latin typeface="Meiryo UI" panose="020B0604030504040204" pitchFamily="50" charset="-128"/>
                  <a:ea typeface="Meiryo UI" panose="020B0604030504040204" pitchFamily="50" charset="-128"/>
                </a:rPr>
                <a:t>]</a:t>
              </a:r>
              <a:endParaRPr lang="ja-JP" altLang="en-US" sz="900" dirty="0">
                <a:latin typeface="Meiryo UI" panose="020B0604030504040204" pitchFamily="50" charset="-128"/>
                <a:ea typeface="Meiryo UI" panose="020B0604030504040204" pitchFamily="50" charset="-128"/>
              </a:endParaRPr>
            </a:p>
          </p:txBody>
        </p:sp>
        <p:sp>
          <p:nvSpPr>
            <p:cNvPr id="93" name="テキスト ボックス 12">
              <a:extLst>
                <a:ext uri="{FF2B5EF4-FFF2-40B4-BE49-F238E27FC236}">
                  <a16:creationId xmlns:a16="http://schemas.microsoft.com/office/drawing/2014/main" id="{6329C35E-BFCC-36FE-C139-F776E8AEF6FB}"/>
                </a:ext>
              </a:extLst>
            </p:cNvPr>
            <p:cNvSpPr txBox="1"/>
            <p:nvPr/>
          </p:nvSpPr>
          <p:spPr>
            <a:xfrm>
              <a:off x="7160141" y="3632390"/>
              <a:ext cx="760916" cy="436805"/>
            </a:xfrm>
            <a:prstGeom prst="rect">
              <a:avLst/>
            </a:prstGeom>
            <a:solidFill>
              <a:schemeClr val="bg1"/>
            </a:solidFill>
            <a:ln>
              <a:solidFill>
                <a:schemeClr val="tx1"/>
              </a:solidFill>
              <a:prstDash val="dash"/>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流通</a:t>
              </a:r>
              <a:endParaRPr lang="en-US" altLang="ja-JP" sz="900">
                <a:latin typeface="Meiryo UI" panose="020B0604030504040204" pitchFamily="50" charset="-128"/>
                <a:ea typeface="Meiryo UI" panose="020B0604030504040204" pitchFamily="50" charset="-128"/>
              </a:endParaRPr>
            </a:p>
            <a:p>
              <a:pPr algn="ctr">
                <a:defRPr/>
              </a:pPr>
              <a:r>
                <a:rPr lang="en-US" altLang="ja-JP" sz="900">
                  <a:latin typeface="Meiryo UI" panose="020B0604030504040204" pitchFamily="50" charset="-128"/>
                  <a:ea typeface="Meiryo UI" panose="020B0604030504040204" pitchFamily="50" charset="-128"/>
                </a:rPr>
                <a:t>[</a:t>
              </a:r>
              <a:r>
                <a:rPr lang="ja-JP" altLang="en-US" sz="900">
                  <a:latin typeface="Meiryo UI" panose="020B0604030504040204" pitchFamily="50" charset="-128"/>
                  <a:ea typeface="Meiryo UI" panose="020B0604030504040204" pitchFamily="50" charset="-128"/>
                </a:rPr>
                <a:t>日本</a:t>
              </a:r>
              <a:r>
                <a:rPr lang="en-US" altLang="ja-JP" sz="900">
                  <a:latin typeface="Meiryo UI" panose="020B0604030504040204" pitchFamily="50" charset="-128"/>
                  <a:ea typeface="Meiryo UI" panose="020B0604030504040204" pitchFamily="50" charset="-128"/>
                </a:rPr>
                <a:t>]</a:t>
              </a:r>
              <a:endParaRPr lang="ja-JP" altLang="en-US" sz="900">
                <a:latin typeface="Meiryo UI" panose="020B0604030504040204" pitchFamily="50" charset="-128"/>
                <a:ea typeface="Meiryo UI" panose="020B0604030504040204" pitchFamily="50" charset="-128"/>
              </a:endParaRPr>
            </a:p>
          </p:txBody>
        </p:sp>
        <p:sp>
          <p:nvSpPr>
            <p:cNvPr id="94" name="テキスト ボックス 13">
              <a:extLst>
                <a:ext uri="{FF2B5EF4-FFF2-40B4-BE49-F238E27FC236}">
                  <a16:creationId xmlns:a16="http://schemas.microsoft.com/office/drawing/2014/main" id="{A6C4D5FD-3D75-A576-7DA2-A0743ACD533C}"/>
                </a:ext>
              </a:extLst>
            </p:cNvPr>
            <p:cNvSpPr txBox="1"/>
            <p:nvPr/>
          </p:nvSpPr>
          <p:spPr>
            <a:xfrm>
              <a:off x="8063614" y="3632390"/>
              <a:ext cx="696118" cy="436805"/>
            </a:xfrm>
            <a:prstGeom prst="rect">
              <a:avLst/>
            </a:prstGeom>
            <a:solidFill>
              <a:schemeClr val="bg1"/>
            </a:solidFill>
            <a:ln>
              <a:solidFill>
                <a:schemeClr val="tx1"/>
              </a:solidFill>
              <a:prstDash val="dash"/>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使用</a:t>
              </a:r>
              <a:endParaRPr lang="en-US" altLang="ja-JP" sz="900">
                <a:latin typeface="Meiryo UI" panose="020B0604030504040204" pitchFamily="50" charset="-128"/>
                <a:ea typeface="Meiryo UI" panose="020B0604030504040204" pitchFamily="50" charset="-128"/>
              </a:endParaRPr>
            </a:p>
            <a:p>
              <a:pPr algn="ctr">
                <a:defRPr/>
              </a:pPr>
              <a:r>
                <a:rPr lang="en-US" altLang="ja-JP" sz="900">
                  <a:latin typeface="Meiryo UI" panose="020B0604030504040204" pitchFamily="50" charset="-128"/>
                  <a:ea typeface="Meiryo UI" panose="020B0604030504040204" pitchFamily="50" charset="-128"/>
                </a:rPr>
                <a:t>[</a:t>
              </a:r>
              <a:r>
                <a:rPr lang="ja-JP" altLang="en-US" sz="900">
                  <a:latin typeface="Meiryo UI" panose="020B0604030504040204" pitchFamily="50" charset="-128"/>
                  <a:ea typeface="Meiryo UI" panose="020B0604030504040204" pitchFamily="50" charset="-128"/>
                </a:rPr>
                <a:t>日本</a:t>
              </a:r>
              <a:r>
                <a:rPr lang="en-US" altLang="ja-JP" sz="900">
                  <a:latin typeface="Meiryo UI" panose="020B0604030504040204" pitchFamily="50" charset="-128"/>
                  <a:ea typeface="Meiryo UI" panose="020B0604030504040204" pitchFamily="50" charset="-128"/>
                </a:rPr>
                <a:t>]</a:t>
              </a:r>
              <a:endParaRPr lang="ja-JP" altLang="en-US" sz="900">
                <a:latin typeface="Meiryo UI" panose="020B0604030504040204" pitchFamily="50" charset="-128"/>
                <a:ea typeface="Meiryo UI" panose="020B0604030504040204" pitchFamily="50" charset="-128"/>
              </a:endParaRPr>
            </a:p>
          </p:txBody>
        </p:sp>
        <p:sp>
          <p:nvSpPr>
            <p:cNvPr id="95" name="テキスト ボックス 14">
              <a:extLst>
                <a:ext uri="{FF2B5EF4-FFF2-40B4-BE49-F238E27FC236}">
                  <a16:creationId xmlns:a16="http://schemas.microsoft.com/office/drawing/2014/main" id="{A7472D80-77E1-C7BE-291B-3B3D8A740535}"/>
                </a:ext>
              </a:extLst>
            </p:cNvPr>
            <p:cNvSpPr txBox="1"/>
            <p:nvPr/>
          </p:nvSpPr>
          <p:spPr>
            <a:xfrm>
              <a:off x="9579892" y="3184479"/>
              <a:ext cx="694267" cy="434955"/>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焼却</a:t>
              </a:r>
              <a:endParaRPr lang="en-US" altLang="ja-JP" sz="900">
                <a:latin typeface="Meiryo UI" panose="020B0604030504040204" pitchFamily="50" charset="-128"/>
                <a:ea typeface="Meiryo UI" panose="020B0604030504040204" pitchFamily="50" charset="-128"/>
              </a:endParaRPr>
            </a:p>
            <a:p>
              <a:pPr algn="ctr">
                <a:defRPr/>
              </a:pPr>
              <a:r>
                <a:rPr lang="en-US" altLang="ja-JP" sz="900">
                  <a:latin typeface="Meiryo UI" panose="020B0604030504040204" pitchFamily="50" charset="-128"/>
                  <a:ea typeface="Meiryo UI" panose="020B0604030504040204" pitchFamily="50" charset="-128"/>
                </a:rPr>
                <a:t>[</a:t>
              </a:r>
              <a:r>
                <a:rPr lang="ja-JP" altLang="en-US" sz="900">
                  <a:latin typeface="Meiryo UI" panose="020B0604030504040204" pitchFamily="50" charset="-128"/>
                  <a:ea typeface="Meiryo UI" panose="020B0604030504040204" pitchFamily="50" charset="-128"/>
                </a:rPr>
                <a:t>日本</a:t>
              </a:r>
              <a:r>
                <a:rPr lang="en-US" altLang="ja-JP" sz="900">
                  <a:latin typeface="Meiryo UI" panose="020B0604030504040204" pitchFamily="50" charset="-128"/>
                  <a:ea typeface="Meiryo UI" panose="020B0604030504040204" pitchFamily="50" charset="-128"/>
                </a:rPr>
                <a:t>]</a:t>
              </a:r>
              <a:endParaRPr lang="ja-JP" altLang="en-US" sz="900">
                <a:latin typeface="Meiryo UI" panose="020B0604030504040204" pitchFamily="50" charset="-128"/>
                <a:ea typeface="Meiryo UI" panose="020B0604030504040204" pitchFamily="50" charset="-128"/>
              </a:endParaRPr>
            </a:p>
          </p:txBody>
        </p:sp>
        <p:sp>
          <p:nvSpPr>
            <p:cNvPr id="96" name="テキスト ボックス 15">
              <a:extLst>
                <a:ext uri="{FF2B5EF4-FFF2-40B4-BE49-F238E27FC236}">
                  <a16:creationId xmlns:a16="http://schemas.microsoft.com/office/drawing/2014/main" id="{8E7E72F8-2D81-B056-59BC-BAA957CBD4CB}"/>
                </a:ext>
              </a:extLst>
            </p:cNvPr>
            <p:cNvSpPr txBox="1"/>
            <p:nvPr/>
          </p:nvSpPr>
          <p:spPr>
            <a:xfrm>
              <a:off x="9579892" y="4008116"/>
              <a:ext cx="884959" cy="436805"/>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リサイクル</a:t>
              </a:r>
              <a:endParaRPr lang="en-US" altLang="ja-JP" sz="900">
                <a:latin typeface="Meiryo UI" panose="020B0604030504040204" pitchFamily="50" charset="-128"/>
                <a:ea typeface="Meiryo UI" panose="020B0604030504040204" pitchFamily="50" charset="-128"/>
              </a:endParaRPr>
            </a:p>
            <a:p>
              <a:pPr algn="ctr">
                <a:defRPr/>
              </a:pPr>
              <a:r>
                <a:rPr lang="en-US" altLang="ja-JP" sz="900">
                  <a:latin typeface="Meiryo UI" panose="020B0604030504040204" pitchFamily="50" charset="-128"/>
                  <a:ea typeface="Meiryo UI" panose="020B0604030504040204" pitchFamily="50" charset="-128"/>
                </a:rPr>
                <a:t>[</a:t>
              </a:r>
              <a:r>
                <a:rPr lang="ja-JP" altLang="en-US" sz="900">
                  <a:latin typeface="Meiryo UI" panose="020B0604030504040204" pitchFamily="50" charset="-128"/>
                  <a:ea typeface="Meiryo UI" panose="020B0604030504040204" pitchFamily="50" charset="-128"/>
                </a:rPr>
                <a:t>日本</a:t>
              </a:r>
              <a:r>
                <a:rPr lang="en-US" altLang="ja-JP" sz="900">
                  <a:latin typeface="Meiryo UI" panose="020B0604030504040204" pitchFamily="50" charset="-128"/>
                  <a:ea typeface="Meiryo UI" panose="020B0604030504040204" pitchFamily="50" charset="-128"/>
                </a:rPr>
                <a:t>]</a:t>
              </a:r>
              <a:endParaRPr lang="ja-JP" altLang="en-US" sz="900">
                <a:latin typeface="Meiryo UI" panose="020B0604030504040204" pitchFamily="50" charset="-128"/>
                <a:ea typeface="Meiryo UI" panose="020B0604030504040204" pitchFamily="50" charset="-128"/>
              </a:endParaRPr>
            </a:p>
          </p:txBody>
        </p:sp>
        <p:cxnSp>
          <p:nvCxnSpPr>
            <p:cNvPr id="97" name="直線矢印コネクタ 96">
              <a:extLst>
                <a:ext uri="{FF2B5EF4-FFF2-40B4-BE49-F238E27FC236}">
                  <a16:creationId xmlns:a16="http://schemas.microsoft.com/office/drawing/2014/main" id="{719F4E90-47D7-669D-1887-CD2137391DDE}"/>
                </a:ext>
              </a:extLst>
            </p:cNvPr>
            <p:cNvCxnSpPr>
              <a:cxnSpLocks/>
              <a:stCxn id="115" idx="3"/>
              <a:endCxn id="87" idx="1"/>
            </p:cNvCxnSpPr>
            <p:nvPr/>
          </p:nvCxnSpPr>
          <p:spPr>
            <a:xfrm>
              <a:off x="1711534" y="3167822"/>
              <a:ext cx="133299"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98" name="直線矢印コネクタ 97">
              <a:extLst>
                <a:ext uri="{FF2B5EF4-FFF2-40B4-BE49-F238E27FC236}">
                  <a16:creationId xmlns:a16="http://schemas.microsoft.com/office/drawing/2014/main" id="{92BE30CC-0782-326B-F56E-9D8586144816}"/>
                </a:ext>
              </a:extLst>
            </p:cNvPr>
            <p:cNvCxnSpPr>
              <a:cxnSpLocks/>
              <a:stCxn id="118" idx="3"/>
              <a:endCxn id="90" idx="1"/>
            </p:cNvCxnSpPr>
            <p:nvPr/>
          </p:nvCxnSpPr>
          <p:spPr>
            <a:xfrm>
              <a:off x="1711534" y="4183948"/>
              <a:ext cx="133299" cy="555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99" name="直線矢印コネクタ 98">
              <a:extLst>
                <a:ext uri="{FF2B5EF4-FFF2-40B4-BE49-F238E27FC236}">
                  <a16:creationId xmlns:a16="http://schemas.microsoft.com/office/drawing/2014/main" id="{CF57211C-08D7-B582-14DD-CCDEFEEA1DD8}"/>
                </a:ext>
              </a:extLst>
            </p:cNvPr>
            <p:cNvCxnSpPr>
              <a:cxnSpLocks/>
              <a:stCxn id="128" idx="3"/>
              <a:endCxn id="92" idx="1"/>
            </p:cNvCxnSpPr>
            <p:nvPr/>
          </p:nvCxnSpPr>
          <p:spPr>
            <a:xfrm>
              <a:off x="6065976" y="3839687"/>
              <a:ext cx="149962" cy="185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00" name="直線矢印コネクタ 99">
              <a:extLst>
                <a:ext uri="{FF2B5EF4-FFF2-40B4-BE49-F238E27FC236}">
                  <a16:creationId xmlns:a16="http://schemas.microsoft.com/office/drawing/2014/main" id="{633E6F4D-F6B2-8ACB-6279-3A122D1F0F0D}"/>
                </a:ext>
              </a:extLst>
            </p:cNvPr>
            <p:cNvCxnSpPr>
              <a:stCxn id="92" idx="3"/>
              <a:endCxn id="93" idx="1"/>
            </p:cNvCxnSpPr>
            <p:nvPr/>
          </p:nvCxnSpPr>
          <p:spPr>
            <a:xfrm>
              <a:off x="7026842" y="3841538"/>
              <a:ext cx="133299" cy="925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01" name="直線矢印コネクタ 100">
              <a:extLst>
                <a:ext uri="{FF2B5EF4-FFF2-40B4-BE49-F238E27FC236}">
                  <a16:creationId xmlns:a16="http://schemas.microsoft.com/office/drawing/2014/main" id="{888492E7-8597-F61B-2FC1-5971C11253ED}"/>
                </a:ext>
              </a:extLst>
            </p:cNvPr>
            <p:cNvCxnSpPr>
              <a:stCxn id="93" idx="3"/>
              <a:endCxn id="94" idx="1"/>
            </p:cNvCxnSpPr>
            <p:nvPr/>
          </p:nvCxnSpPr>
          <p:spPr>
            <a:xfrm>
              <a:off x="7921057" y="3850792"/>
              <a:ext cx="142557"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02" name="カギ線コネクタ 24">
              <a:extLst>
                <a:ext uri="{FF2B5EF4-FFF2-40B4-BE49-F238E27FC236}">
                  <a16:creationId xmlns:a16="http://schemas.microsoft.com/office/drawing/2014/main" id="{D01D4AC5-9E9C-96D8-4478-838102865625}"/>
                </a:ext>
              </a:extLst>
            </p:cNvPr>
            <p:cNvCxnSpPr>
              <a:stCxn id="94" idx="3"/>
              <a:endCxn id="130" idx="1"/>
            </p:cNvCxnSpPr>
            <p:nvPr/>
          </p:nvCxnSpPr>
          <p:spPr>
            <a:xfrm flipV="1">
              <a:off x="8759732" y="3402882"/>
              <a:ext cx="218463" cy="447910"/>
            </a:xfrm>
            <a:prstGeom prst="bentConnector3">
              <a:avLst/>
            </a:prstGeom>
            <a:ln>
              <a:tailEnd type="triangle"/>
            </a:ln>
          </p:spPr>
          <p:style>
            <a:lnRef idx="1">
              <a:schemeClr val="dk1"/>
            </a:lnRef>
            <a:fillRef idx="0">
              <a:schemeClr val="dk1"/>
            </a:fillRef>
            <a:effectRef idx="0">
              <a:schemeClr val="dk1"/>
            </a:effectRef>
            <a:fontRef idx="minor">
              <a:schemeClr val="tx1"/>
            </a:fontRef>
          </p:style>
        </p:cxnSp>
        <p:cxnSp>
          <p:nvCxnSpPr>
            <p:cNvPr id="103" name="カギ線コネクタ 25">
              <a:extLst>
                <a:ext uri="{FF2B5EF4-FFF2-40B4-BE49-F238E27FC236}">
                  <a16:creationId xmlns:a16="http://schemas.microsoft.com/office/drawing/2014/main" id="{EE8B0DE1-D812-7AAB-4A79-493848F5B22B}"/>
                </a:ext>
              </a:extLst>
            </p:cNvPr>
            <p:cNvCxnSpPr>
              <a:stCxn id="94" idx="3"/>
              <a:endCxn id="131" idx="1"/>
            </p:cNvCxnSpPr>
            <p:nvPr/>
          </p:nvCxnSpPr>
          <p:spPr>
            <a:xfrm>
              <a:off x="8759732" y="3850792"/>
              <a:ext cx="229571" cy="372025"/>
            </a:xfrm>
            <a:prstGeom prst="bentConnector3">
              <a:avLst>
                <a:gd name="adj1" fmla="val 50000"/>
              </a:avLst>
            </a:prstGeom>
            <a:ln>
              <a:tailEnd type="triangle"/>
            </a:ln>
          </p:spPr>
          <p:style>
            <a:lnRef idx="1">
              <a:schemeClr val="dk1"/>
            </a:lnRef>
            <a:fillRef idx="0">
              <a:schemeClr val="dk1"/>
            </a:fillRef>
            <a:effectRef idx="0">
              <a:schemeClr val="dk1"/>
            </a:effectRef>
            <a:fontRef idx="minor">
              <a:schemeClr val="tx1"/>
            </a:fontRef>
          </p:style>
        </p:cxnSp>
        <p:sp>
          <p:nvSpPr>
            <p:cNvPr id="104" name="右中かっこ 103">
              <a:extLst>
                <a:ext uri="{FF2B5EF4-FFF2-40B4-BE49-F238E27FC236}">
                  <a16:creationId xmlns:a16="http://schemas.microsoft.com/office/drawing/2014/main" id="{AB504AD8-EF8D-2BE8-636B-85D6DD7A167E}"/>
                </a:ext>
              </a:extLst>
            </p:cNvPr>
            <p:cNvSpPr/>
            <p:nvPr/>
          </p:nvSpPr>
          <p:spPr>
            <a:xfrm rot="5400000">
              <a:off x="2789997" y="1640892"/>
              <a:ext cx="248016" cy="6452053"/>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105" name="テキスト ボックス 27">
              <a:extLst>
                <a:ext uri="{FF2B5EF4-FFF2-40B4-BE49-F238E27FC236}">
                  <a16:creationId xmlns:a16="http://schemas.microsoft.com/office/drawing/2014/main" id="{C5BF884C-2929-9C8A-9E30-739E3E47F0AB}"/>
                </a:ext>
              </a:extLst>
            </p:cNvPr>
            <p:cNvSpPr txBox="1"/>
            <p:nvPr/>
          </p:nvSpPr>
          <p:spPr>
            <a:xfrm>
              <a:off x="2383585" y="5039049"/>
              <a:ext cx="1240423" cy="272078"/>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原材料調達・生産</a:t>
              </a:r>
            </a:p>
          </p:txBody>
        </p:sp>
        <p:sp>
          <p:nvSpPr>
            <p:cNvPr id="106" name="右中かっこ 105">
              <a:extLst>
                <a:ext uri="{FF2B5EF4-FFF2-40B4-BE49-F238E27FC236}">
                  <a16:creationId xmlns:a16="http://schemas.microsoft.com/office/drawing/2014/main" id="{C89C63B7-3675-95F4-7F95-7A692979F4D1}"/>
                </a:ext>
              </a:extLst>
            </p:cNvPr>
            <p:cNvSpPr/>
            <p:nvPr/>
          </p:nvSpPr>
          <p:spPr>
            <a:xfrm rot="5400000">
              <a:off x="6502009" y="4423513"/>
              <a:ext cx="248016" cy="894215"/>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107" name="右中かっこ 106">
              <a:extLst>
                <a:ext uri="{FF2B5EF4-FFF2-40B4-BE49-F238E27FC236}">
                  <a16:creationId xmlns:a16="http://schemas.microsoft.com/office/drawing/2014/main" id="{DE4D3AE5-3D12-549C-17F7-ADC11FAA7015}"/>
                </a:ext>
              </a:extLst>
            </p:cNvPr>
            <p:cNvSpPr/>
            <p:nvPr/>
          </p:nvSpPr>
          <p:spPr>
            <a:xfrm rot="5400000">
              <a:off x="7444363" y="4442023"/>
              <a:ext cx="249867" cy="877553"/>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108" name="右中かっこ 107">
              <a:extLst>
                <a:ext uri="{FF2B5EF4-FFF2-40B4-BE49-F238E27FC236}">
                  <a16:creationId xmlns:a16="http://schemas.microsoft.com/office/drawing/2014/main" id="{4FEF1704-8456-85B2-4591-0983AAD69035}"/>
                </a:ext>
              </a:extLst>
            </p:cNvPr>
            <p:cNvSpPr/>
            <p:nvPr/>
          </p:nvSpPr>
          <p:spPr>
            <a:xfrm rot="5400000">
              <a:off x="8291368" y="4518855"/>
              <a:ext cx="249867" cy="723889"/>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109" name="右中かっこ 108">
              <a:extLst>
                <a:ext uri="{FF2B5EF4-FFF2-40B4-BE49-F238E27FC236}">
                  <a16:creationId xmlns:a16="http://schemas.microsoft.com/office/drawing/2014/main" id="{898B1AFA-E51C-D028-28E4-CD2979DC02DD}"/>
                </a:ext>
              </a:extLst>
            </p:cNvPr>
            <p:cNvSpPr/>
            <p:nvPr/>
          </p:nvSpPr>
          <p:spPr>
            <a:xfrm rot="5400000">
              <a:off x="9582706" y="4008797"/>
              <a:ext cx="259122" cy="1771768"/>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110" name="テキスト ボックス 32">
              <a:extLst>
                <a:ext uri="{FF2B5EF4-FFF2-40B4-BE49-F238E27FC236}">
                  <a16:creationId xmlns:a16="http://schemas.microsoft.com/office/drawing/2014/main" id="{A8E3667A-5A4A-E8BF-3A88-F1F369CC6BC6}"/>
                </a:ext>
              </a:extLst>
            </p:cNvPr>
            <p:cNvSpPr txBox="1"/>
            <p:nvPr/>
          </p:nvSpPr>
          <p:spPr>
            <a:xfrm>
              <a:off x="6388116" y="5039049"/>
              <a:ext cx="490616" cy="272078"/>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生産</a:t>
              </a:r>
            </a:p>
          </p:txBody>
        </p:sp>
        <p:sp>
          <p:nvSpPr>
            <p:cNvPr id="111" name="テキスト ボックス 33">
              <a:extLst>
                <a:ext uri="{FF2B5EF4-FFF2-40B4-BE49-F238E27FC236}">
                  <a16:creationId xmlns:a16="http://schemas.microsoft.com/office/drawing/2014/main" id="{44DDA6E1-DA0F-0B2E-3E53-699E527B0107}"/>
                </a:ext>
              </a:extLst>
            </p:cNvPr>
            <p:cNvSpPr txBox="1"/>
            <p:nvPr/>
          </p:nvSpPr>
          <p:spPr>
            <a:xfrm>
              <a:off x="7302697" y="5039049"/>
              <a:ext cx="490616" cy="272078"/>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流通</a:t>
              </a:r>
            </a:p>
          </p:txBody>
        </p:sp>
        <p:sp>
          <p:nvSpPr>
            <p:cNvPr id="112" name="テキスト ボックス 34">
              <a:extLst>
                <a:ext uri="{FF2B5EF4-FFF2-40B4-BE49-F238E27FC236}">
                  <a16:creationId xmlns:a16="http://schemas.microsoft.com/office/drawing/2014/main" id="{0D34AD22-4170-21B9-8171-04C7F087B9EC}"/>
                </a:ext>
              </a:extLst>
            </p:cNvPr>
            <p:cNvSpPr txBox="1"/>
            <p:nvPr/>
          </p:nvSpPr>
          <p:spPr>
            <a:xfrm>
              <a:off x="8169142" y="5039049"/>
              <a:ext cx="490616" cy="272078"/>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使用</a:t>
              </a:r>
            </a:p>
          </p:txBody>
        </p:sp>
        <p:sp>
          <p:nvSpPr>
            <p:cNvPr id="113" name="テキスト ボックス 35">
              <a:extLst>
                <a:ext uri="{FF2B5EF4-FFF2-40B4-BE49-F238E27FC236}">
                  <a16:creationId xmlns:a16="http://schemas.microsoft.com/office/drawing/2014/main" id="{FEB87115-9BDC-E941-9100-E45FCDCB365C}"/>
                </a:ext>
              </a:extLst>
            </p:cNvPr>
            <p:cNvSpPr txBox="1"/>
            <p:nvPr/>
          </p:nvSpPr>
          <p:spPr>
            <a:xfrm>
              <a:off x="8978195" y="5066813"/>
              <a:ext cx="1505170" cy="272077"/>
            </a:xfrm>
            <a:prstGeom prst="rect">
              <a:avLst/>
            </a:prstGeom>
            <a:noFill/>
          </p:spPr>
          <p:style>
            <a:lnRef idx="0">
              <a:scrgbClr r="0" g="0" b="0"/>
            </a:lnRef>
            <a:fillRef idx="0">
              <a:scrgbClr r="0" g="0" b="0"/>
            </a:fillRef>
            <a:effectRef idx="0">
              <a:scrgbClr r="0" g="0" b="0"/>
            </a:effectRef>
            <a:fontRef idx="minor">
              <a:schemeClr val="tx1"/>
            </a:fontRef>
          </p:style>
          <p:txBody>
            <a:bodyPr anchor="ct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廃棄・リサイクル</a:t>
              </a:r>
            </a:p>
          </p:txBody>
        </p:sp>
        <p:sp>
          <p:nvSpPr>
            <p:cNvPr id="114" name="右中かっこ 113">
              <a:extLst>
                <a:ext uri="{FF2B5EF4-FFF2-40B4-BE49-F238E27FC236}">
                  <a16:creationId xmlns:a16="http://schemas.microsoft.com/office/drawing/2014/main" id="{6FABBA96-1DB6-CE0C-5687-E7E627E76492}"/>
                </a:ext>
              </a:extLst>
            </p:cNvPr>
            <p:cNvSpPr/>
            <p:nvPr/>
          </p:nvSpPr>
          <p:spPr>
            <a:xfrm rot="16200000" flipV="1">
              <a:off x="7361974" y="1955141"/>
              <a:ext cx="244315" cy="2628957"/>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115" name="テキスト ボックス 80">
              <a:extLst>
                <a:ext uri="{FF2B5EF4-FFF2-40B4-BE49-F238E27FC236}">
                  <a16:creationId xmlns:a16="http://schemas.microsoft.com/office/drawing/2014/main" id="{179BE557-9D35-65F4-47FB-89278FD1D9DA}"/>
                </a:ext>
              </a:extLst>
            </p:cNvPr>
            <p:cNvSpPr txBox="1"/>
            <p:nvPr/>
          </p:nvSpPr>
          <p:spPr>
            <a:xfrm>
              <a:off x="1244987" y="2949420"/>
              <a:ext cx="466547" cy="436805"/>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輸送</a:t>
              </a:r>
            </a:p>
          </p:txBody>
        </p:sp>
        <p:cxnSp>
          <p:nvCxnSpPr>
            <p:cNvPr id="116" name="直線矢印コネクタ 115">
              <a:extLst>
                <a:ext uri="{FF2B5EF4-FFF2-40B4-BE49-F238E27FC236}">
                  <a16:creationId xmlns:a16="http://schemas.microsoft.com/office/drawing/2014/main" id="{0F9A5C9A-80BD-816B-B6CD-927050BF51DA}"/>
                </a:ext>
              </a:extLst>
            </p:cNvPr>
            <p:cNvCxnSpPr>
              <a:stCxn id="86" idx="3"/>
              <a:endCxn id="115" idx="1"/>
            </p:cNvCxnSpPr>
            <p:nvPr/>
          </p:nvCxnSpPr>
          <p:spPr>
            <a:xfrm>
              <a:off x="1102431" y="3167822"/>
              <a:ext cx="142556"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17" name="直線矢印コネクタ 116">
              <a:extLst>
                <a:ext uri="{FF2B5EF4-FFF2-40B4-BE49-F238E27FC236}">
                  <a16:creationId xmlns:a16="http://schemas.microsoft.com/office/drawing/2014/main" id="{027CECB6-9119-24EB-7120-B08677107F18}"/>
                </a:ext>
              </a:extLst>
            </p:cNvPr>
            <p:cNvCxnSpPr>
              <a:cxnSpLocks/>
              <a:stCxn id="89" idx="3"/>
              <a:endCxn id="118" idx="1"/>
            </p:cNvCxnSpPr>
            <p:nvPr/>
          </p:nvCxnSpPr>
          <p:spPr>
            <a:xfrm>
              <a:off x="1120945" y="4170993"/>
              <a:ext cx="124042" cy="1295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18" name="テキスト ボックス 88">
              <a:extLst>
                <a:ext uri="{FF2B5EF4-FFF2-40B4-BE49-F238E27FC236}">
                  <a16:creationId xmlns:a16="http://schemas.microsoft.com/office/drawing/2014/main" id="{62036F55-33F4-8A92-40BD-3F9B7AA60E71}"/>
                </a:ext>
              </a:extLst>
            </p:cNvPr>
            <p:cNvSpPr txBox="1"/>
            <p:nvPr/>
          </p:nvSpPr>
          <p:spPr>
            <a:xfrm>
              <a:off x="1244987" y="3965546"/>
              <a:ext cx="466547" cy="436805"/>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輸送</a:t>
              </a:r>
            </a:p>
          </p:txBody>
        </p:sp>
        <p:cxnSp>
          <p:nvCxnSpPr>
            <p:cNvPr id="119" name="直線矢印コネクタ 118">
              <a:extLst>
                <a:ext uri="{FF2B5EF4-FFF2-40B4-BE49-F238E27FC236}">
                  <a16:creationId xmlns:a16="http://schemas.microsoft.com/office/drawing/2014/main" id="{5A986AD1-0F7F-A321-5B8A-4B698320E35C}"/>
                </a:ext>
              </a:extLst>
            </p:cNvPr>
            <p:cNvCxnSpPr>
              <a:cxnSpLocks/>
              <a:stCxn id="87" idx="3"/>
              <a:endCxn id="121" idx="1"/>
            </p:cNvCxnSpPr>
            <p:nvPr/>
          </p:nvCxnSpPr>
          <p:spPr>
            <a:xfrm>
              <a:off x="2729792" y="3167822"/>
              <a:ext cx="159219" cy="185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20" name="直線矢印コネクタ 119">
              <a:extLst>
                <a:ext uri="{FF2B5EF4-FFF2-40B4-BE49-F238E27FC236}">
                  <a16:creationId xmlns:a16="http://schemas.microsoft.com/office/drawing/2014/main" id="{8DEF936D-88F1-021E-8D31-243B72FABC65}"/>
                </a:ext>
              </a:extLst>
            </p:cNvPr>
            <p:cNvCxnSpPr>
              <a:cxnSpLocks/>
              <a:stCxn id="90" idx="3"/>
              <a:endCxn id="122" idx="1"/>
            </p:cNvCxnSpPr>
            <p:nvPr/>
          </p:nvCxnSpPr>
          <p:spPr>
            <a:xfrm>
              <a:off x="2729792" y="4189501"/>
              <a:ext cx="159219" cy="185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21" name="テキスト ボックス 93">
              <a:extLst>
                <a:ext uri="{FF2B5EF4-FFF2-40B4-BE49-F238E27FC236}">
                  <a16:creationId xmlns:a16="http://schemas.microsoft.com/office/drawing/2014/main" id="{BC255C91-06DE-4AD3-8366-952BA7D676F5}"/>
                </a:ext>
              </a:extLst>
            </p:cNvPr>
            <p:cNvSpPr txBox="1"/>
            <p:nvPr/>
          </p:nvSpPr>
          <p:spPr>
            <a:xfrm>
              <a:off x="2889011" y="2951270"/>
              <a:ext cx="466547" cy="436805"/>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輸送</a:t>
              </a:r>
            </a:p>
          </p:txBody>
        </p:sp>
        <p:sp>
          <p:nvSpPr>
            <p:cNvPr id="122" name="テキスト ボックス 94">
              <a:extLst>
                <a:ext uri="{FF2B5EF4-FFF2-40B4-BE49-F238E27FC236}">
                  <a16:creationId xmlns:a16="http://schemas.microsoft.com/office/drawing/2014/main" id="{F77C08FE-89C2-BAA2-FBBB-06F69D8E7F79}"/>
                </a:ext>
              </a:extLst>
            </p:cNvPr>
            <p:cNvSpPr txBox="1"/>
            <p:nvPr/>
          </p:nvSpPr>
          <p:spPr>
            <a:xfrm>
              <a:off x="2889011" y="3972949"/>
              <a:ext cx="466547" cy="436805"/>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輸送</a:t>
              </a:r>
            </a:p>
          </p:txBody>
        </p:sp>
        <p:cxnSp>
          <p:nvCxnSpPr>
            <p:cNvPr id="123" name="直線矢印コネクタ 122">
              <a:extLst>
                <a:ext uri="{FF2B5EF4-FFF2-40B4-BE49-F238E27FC236}">
                  <a16:creationId xmlns:a16="http://schemas.microsoft.com/office/drawing/2014/main" id="{05C23301-AA15-D343-BA1E-FFF28FD1F1CF}"/>
                </a:ext>
              </a:extLst>
            </p:cNvPr>
            <p:cNvCxnSpPr/>
            <p:nvPr/>
          </p:nvCxnSpPr>
          <p:spPr>
            <a:xfrm>
              <a:off x="3364816" y="3247409"/>
              <a:ext cx="142556" cy="555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24" name="直線矢印コネクタ 123">
              <a:extLst>
                <a:ext uri="{FF2B5EF4-FFF2-40B4-BE49-F238E27FC236}">
                  <a16:creationId xmlns:a16="http://schemas.microsoft.com/office/drawing/2014/main" id="{D09BE985-A4A8-280F-920E-34AA687FE83D}"/>
                </a:ext>
              </a:extLst>
            </p:cNvPr>
            <p:cNvCxnSpPr/>
            <p:nvPr/>
          </p:nvCxnSpPr>
          <p:spPr>
            <a:xfrm>
              <a:off x="4392330" y="3238155"/>
              <a:ext cx="142557" cy="555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25" name="フリーフォーム 99">
              <a:extLst>
                <a:ext uri="{FF2B5EF4-FFF2-40B4-BE49-F238E27FC236}">
                  <a16:creationId xmlns:a16="http://schemas.microsoft.com/office/drawing/2014/main" id="{CE0BEC84-1849-0FBB-49C2-80C44C14D5D3}"/>
                </a:ext>
              </a:extLst>
            </p:cNvPr>
            <p:cNvSpPr/>
            <p:nvPr/>
          </p:nvSpPr>
          <p:spPr>
            <a:xfrm>
              <a:off x="5010690" y="3319593"/>
              <a:ext cx="138854" cy="301691"/>
            </a:xfrm>
            <a:custGeom>
              <a:avLst/>
              <a:gdLst>
                <a:gd name="connsiteX0" fmla="*/ 0 w 371475"/>
                <a:gd name="connsiteY0" fmla="*/ 0 h 228600"/>
                <a:gd name="connsiteX1" fmla="*/ 371475 w 371475"/>
                <a:gd name="connsiteY1" fmla="*/ 9525 h 228600"/>
                <a:gd name="connsiteX2" fmla="*/ 371475 w 371475"/>
                <a:gd name="connsiteY2" fmla="*/ 228600 h 228600"/>
              </a:gdLst>
              <a:ahLst/>
              <a:cxnLst>
                <a:cxn ang="0">
                  <a:pos x="connsiteX0" y="connsiteY0"/>
                </a:cxn>
                <a:cxn ang="0">
                  <a:pos x="connsiteX1" y="connsiteY1"/>
                </a:cxn>
                <a:cxn ang="0">
                  <a:pos x="connsiteX2" y="connsiteY2"/>
                </a:cxn>
              </a:cxnLst>
              <a:rect l="l" t="t" r="r" b="b"/>
              <a:pathLst>
                <a:path w="371475" h="228600">
                  <a:moveTo>
                    <a:pt x="0" y="0"/>
                  </a:moveTo>
                  <a:lnTo>
                    <a:pt x="371475" y="9525"/>
                  </a:lnTo>
                  <a:lnTo>
                    <a:pt x="371475" y="228600"/>
                  </a:lnTo>
                </a:path>
              </a:pathLst>
            </a:custGeom>
            <a:noFill/>
            <a:ln>
              <a:solidFill>
                <a:schemeClr val="tx1"/>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cxnSp>
          <p:nvCxnSpPr>
            <p:cNvPr id="126" name="カギ線コネクタ 101">
              <a:extLst>
                <a:ext uri="{FF2B5EF4-FFF2-40B4-BE49-F238E27FC236}">
                  <a16:creationId xmlns:a16="http://schemas.microsoft.com/office/drawing/2014/main" id="{F73E2F7D-114F-1E6B-0267-5C3B3BFCA891}"/>
                </a:ext>
              </a:extLst>
            </p:cNvPr>
            <p:cNvCxnSpPr>
              <a:stCxn id="122" idx="3"/>
              <a:endCxn id="91" idx="2"/>
            </p:cNvCxnSpPr>
            <p:nvPr/>
          </p:nvCxnSpPr>
          <p:spPr>
            <a:xfrm>
              <a:off x="3355558" y="4191352"/>
              <a:ext cx="1792134" cy="23865"/>
            </a:xfrm>
            <a:prstGeom prst="bentConnector4">
              <a:avLst>
                <a:gd name="adj1" fmla="val 41632"/>
                <a:gd name="adj2" fmla="val 121681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7" name="テキスト ボックス 98">
              <a:extLst>
                <a:ext uri="{FF2B5EF4-FFF2-40B4-BE49-F238E27FC236}">
                  <a16:creationId xmlns:a16="http://schemas.microsoft.com/office/drawing/2014/main" id="{6A0241C4-03E1-64DC-3307-DD92E692CE4C}"/>
                </a:ext>
              </a:extLst>
            </p:cNvPr>
            <p:cNvSpPr txBox="1"/>
            <p:nvPr/>
          </p:nvSpPr>
          <p:spPr>
            <a:xfrm>
              <a:off x="4544143" y="3099339"/>
              <a:ext cx="466547" cy="436805"/>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輸送</a:t>
              </a:r>
            </a:p>
          </p:txBody>
        </p:sp>
        <p:sp>
          <p:nvSpPr>
            <p:cNvPr id="128" name="テキスト ボックス 151">
              <a:extLst>
                <a:ext uri="{FF2B5EF4-FFF2-40B4-BE49-F238E27FC236}">
                  <a16:creationId xmlns:a16="http://schemas.microsoft.com/office/drawing/2014/main" id="{AE23A4CC-7175-6BCF-3637-34AEF44B8AEB}"/>
                </a:ext>
              </a:extLst>
            </p:cNvPr>
            <p:cNvSpPr txBox="1"/>
            <p:nvPr/>
          </p:nvSpPr>
          <p:spPr>
            <a:xfrm>
              <a:off x="5599429" y="3621284"/>
              <a:ext cx="466547" cy="436805"/>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輸送</a:t>
              </a:r>
            </a:p>
          </p:txBody>
        </p:sp>
        <p:cxnSp>
          <p:nvCxnSpPr>
            <p:cNvPr id="129" name="直線矢印コネクタ 128">
              <a:extLst>
                <a:ext uri="{FF2B5EF4-FFF2-40B4-BE49-F238E27FC236}">
                  <a16:creationId xmlns:a16="http://schemas.microsoft.com/office/drawing/2014/main" id="{9ED64E1A-6BA0-827D-3D8C-4E377D81B43D}"/>
                </a:ext>
              </a:extLst>
            </p:cNvPr>
            <p:cNvCxnSpPr>
              <a:cxnSpLocks/>
              <a:stCxn id="91" idx="3"/>
              <a:endCxn id="128" idx="1"/>
            </p:cNvCxnSpPr>
            <p:nvPr/>
          </p:nvCxnSpPr>
          <p:spPr>
            <a:xfrm flipV="1">
              <a:off x="5447615" y="3839687"/>
              <a:ext cx="151813" cy="7949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30" name="テキスト ボックス 155">
              <a:extLst>
                <a:ext uri="{FF2B5EF4-FFF2-40B4-BE49-F238E27FC236}">
                  <a16:creationId xmlns:a16="http://schemas.microsoft.com/office/drawing/2014/main" id="{9CF601BC-BC5F-EE0F-C0F8-355C428CF21D}"/>
                </a:ext>
              </a:extLst>
            </p:cNvPr>
            <p:cNvSpPr txBox="1"/>
            <p:nvPr/>
          </p:nvSpPr>
          <p:spPr>
            <a:xfrm>
              <a:off x="8978195" y="3184479"/>
              <a:ext cx="466547" cy="436805"/>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回収</a:t>
              </a:r>
            </a:p>
          </p:txBody>
        </p:sp>
        <p:sp>
          <p:nvSpPr>
            <p:cNvPr id="131" name="テキスト ボックス 156">
              <a:extLst>
                <a:ext uri="{FF2B5EF4-FFF2-40B4-BE49-F238E27FC236}">
                  <a16:creationId xmlns:a16="http://schemas.microsoft.com/office/drawing/2014/main" id="{1682393E-50C0-E740-BDE6-5177FF952D1B}"/>
                </a:ext>
              </a:extLst>
            </p:cNvPr>
            <p:cNvSpPr txBox="1"/>
            <p:nvPr/>
          </p:nvSpPr>
          <p:spPr>
            <a:xfrm>
              <a:off x="8989303" y="4004415"/>
              <a:ext cx="466547" cy="434953"/>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回収</a:t>
              </a:r>
            </a:p>
          </p:txBody>
        </p:sp>
        <p:cxnSp>
          <p:nvCxnSpPr>
            <p:cNvPr id="132" name="直線矢印コネクタ 131">
              <a:extLst>
                <a:ext uri="{FF2B5EF4-FFF2-40B4-BE49-F238E27FC236}">
                  <a16:creationId xmlns:a16="http://schemas.microsoft.com/office/drawing/2014/main" id="{3123C63A-AB89-B660-B3D2-BB8DE7F61962}"/>
                </a:ext>
              </a:extLst>
            </p:cNvPr>
            <p:cNvCxnSpPr>
              <a:cxnSpLocks/>
              <a:stCxn id="130" idx="3"/>
              <a:endCxn id="95" idx="1"/>
            </p:cNvCxnSpPr>
            <p:nvPr/>
          </p:nvCxnSpPr>
          <p:spPr>
            <a:xfrm flipV="1">
              <a:off x="9444742" y="3401032"/>
              <a:ext cx="135150" cy="185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33" name="直線矢印コネクタ 132">
              <a:extLst>
                <a:ext uri="{FF2B5EF4-FFF2-40B4-BE49-F238E27FC236}">
                  <a16:creationId xmlns:a16="http://schemas.microsoft.com/office/drawing/2014/main" id="{090255E8-39F8-3876-C813-4756381899C1}"/>
                </a:ext>
              </a:extLst>
            </p:cNvPr>
            <p:cNvCxnSpPr>
              <a:cxnSpLocks/>
              <a:stCxn id="131" idx="3"/>
              <a:endCxn id="96" idx="1"/>
            </p:cNvCxnSpPr>
            <p:nvPr/>
          </p:nvCxnSpPr>
          <p:spPr>
            <a:xfrm>
              <a:off x="9455850" y="4222817"/>
              <a:ext cx="124042" cy="370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grpSp>
      <p:grpSp>
        <p:nvGrpSpPr>
          <p:cNvPr id="27663" name="グループ化 133">
            <a:extLst>
              <a:ext uri="{FF2B5EF4-FFF2-40B4-BE49-F238E27FC236}">
                <a16:creationId xmlns:a16="http://schemas.microsoft.com/office/drawing/2014/main" id="{0DD43C8A-F6C6-0C0D-958C-9C28B08F7427}"/>
              </a:ext>
            </a:extLst>
          </p:cNvPr>
          <p:cNvGrpSpPr>
            <a:grpSpLocks noChangeAspect="1"/>
          </p:cNvGrpSpPr>
          <p:nvPr/>
        </p:nvGrpSpPr>
        <p:grpSpPr bwMode="auto">
          <a:xfrm>
            <a:off x="242888" y="4343400"/>
            <a:ext cx="9731375" cy="2622550"/>
            <a:chOff x="-797498" y="3783337"/>
            <a:chExt cx="11409936" cy="3075077"/>
          </a:xfrm>
        </p:grpSpPr>
        <p:sp>
          <p:nvSpPr>
            <p:cNvPr id="135" name="正方形/長方形 134">
              <a:extLst>
                <a:ext uri="{FF2B5EF4-FFF2-40B4-BE49-F238E27FC236}">
                  <a16:creationId xmlns:a16="http://schemas.microsoft.com/office/drawing/2014/main" id="{589A2351-D602-D75F-E8D1-4006CE9F210F}"/>
                </a:ext>
              </a:extLst>
            </p:cNvPr>
            <p:cNvSpPr/>
            <p:nvPr/>
          </p:nvSpPr>
          <p:spPr>
            <a:xfrm>
              <a:off x="8890710" y="3960173"/>
              <a:ext cx="1708698" cy="2323061"/>
            </a:xfrm>
            <a:prstGeom prst="rect">
              <a:avLst/>
            </a:prstGeom>
            <a:solidFill>
              <a:schemeClr val="accent5"/>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endParaRPr lang="ja-JP" altLang="en-US" sz="900">
                <a:solidFill>
                  <a:schemeClr val="tx1"/>
                </a:solidFill>
                <a:latin typeface="Meiryo UI" panose="020B0604030504040204" pitchFamily="50" charset="-128"/>
                <a:ea typeface="Meiryo UI" panose="020B0604030504040204" pitchFamily="50" charset="-128"/>
              </a:endParaRPr>
            </a:p>
          </p:txBody>
        </p:sp>
        <p:sp>
          <p:nvSpPr>
            <p:cNvPr id="136" name="正方形/長方形 135">
              <a:extLst>
                <a:ext uri="{FF2B5EF4-FFF2-40B4-BE49-F238E27FC236}">
                  <a16:creationId xmlns:a16="http://schemas.microsoft.com/office/drawing/2014/main" id="{831819A5-1889-6F02-B751-D1A7D40A8D45}"/>
                </a:ext>
              </a:extLst>
            </p:cNvPr>
            <p:cNvSpPr/>
            <p:nvPr/>
          </p:nvSpPr>
          <p:spPr>
            <a:xfrm>
              <a:off x="-350779" y="3960173"/>
              <a:ext cx="6371323" cy="2302584"/>
            </a:xfrm>
            <a:prstGeom prst="rect">
              <a:avLst/>
            </a:prstGeom>
            <a:solidFill>
              <a:schemeClr val="accent5"/>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endParaRPr lang="ja-JP" altLang="en-US" sz="900">
                <a:solidFill>
                  <a:schemeClr val="tx1"/>
                </a:solidFill>
                <a:latin typeface="Meiryo UI" panose="020B0604030504040204" pitchFamily="50" charset="-128"/>
                <a:ea typeface="Meiryo UI" panose="020B0604030504040204" pitchFamily="50" charset="-128"/>
              </a:endParaRPr>
            </a:p>
          </p:txBody>
        </p:sp>
        <p:sp>
          <p:nvSpPr>
            <p:cNvPr id="137" name="正方形/長方形 136">
              <a:extLst>
                <a:ext uri="{FF2B5EF4-FFF2-40B4-BE49-F238E27FC236}">
                  <a16:creationId xmlns:a16="http://schemas.microsoft.com/office/drawing/2014/main" id="{EB265FE6-2E1D-0510-E638-FC91F5DB4BDD}"/>
                </a:ext>
              </a:extLst>
            </p:cNvPr>
            <p:cNvSpPr/>
            <p:nvPr/>
          </p:nvSpPr>
          <p:spPr>
            <a:xfrm>
              <a:off x="6459816" y="3783337"/>
              <a:ext cx="2334104" cy="10051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r>
                <a:rPr lang="en-US" altLang="ja-JP" sz="900">
                  <a:solidFill>
                    <a:schemeClr val="tx1"/>
                  </a:solidFill>
                  <a:latin typeface="Meiryo UI" panose="020B0604030504040204" pitchFamily="50" charset="-128"/>
                  <a:ea typeface="Meiryo UI" panose="020B0604030504040204" pitchFamily="50" charset="-128"/>
                </a:rPr>
                <a:t>※</a:t>
              </a:r>
              <a:r>
                <a:rPr lang="ja-JP" altLang="en-US" sz="900">
                  <a:solidFill>
                    <a:schemeClr val="tx1"/>
                  </a:solidFill>
                  <a:latin typeface="Meiryo UI" panose="020B0604030504040204" pitchFamily="50" charset="-128"/>
                  <a:ea typeface="Meiryo UI" panose="020B0604030504040204" pitchFamily="50" charset="-128"/>
                </a:rPr>
                <a:t>評価対象製品と比較対象製品で同一の工程と想定されるため、評価対象外とする。</a:t>
              </a:r>
            </a:p>
          </p:txBody>
        </p:sp>
        <p:sp>
          <p:nvSpPr>
            <p:cNvPr id="138" name="テキスト ボックス 105">
              <a:extLst>
                <a:ext uri="{FF2B5EF4-FFF2-40B4-BE49-F238E27FC236}">
                  <a16:creationId xmlns:a16="http://schemas.microsoft.com/office/drawing/2014/main" id="{842AA33C-0D5D-4571-FD63-06F1393D51EA}"/>
                </a:ext>
              </a:extLst>
            </p:cNvPr>
            <p:cNvSpPr txBox="1"/>
            <p:nvPr/>
          </p:nvSpPr>
          <p:spPr>
            <a:xfrm>
              <a:off x="-797498" y="3917360"/>
              <a:ext cx="622492" cy="270663"/>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dirty="0">
                  <a:solidFill>
                    <a:srgbClr val="FF0000"/>
                  </a:solidFill>
                  <a:latin typeface="Meiryo UI" panose="020B0604030504040204" pitchFamily="50" charset="-128"/>
                  <a:ea typeface="Meiryo UI" panose="020B0604030504040204" pitchFamily="50" charset="-128"/>
                </a:rPr>
                <a:t>（例）</a:t>
              </a:r>
            </a:p>
          </p:txBody>
        </p:sp>
        <p:sp>
          <p:nvSpPr>
            <p:cNvPr id="139" name="テキスト ボックス 106">
              <a:extLst>
                <a:ext uri="{FF2B5EF4-FFF2-40B4-BE49-F238E27FC236}">
                  <a16:creationId xmlns:a16="http://schemas.microsoft.com/office/drawing/2014/main" id="{5B42D95D-2B27-DE71-B2E7-14AA8D6A802F}"/>
                </a:ext>
              </a:extLst>
            </p:cNvPr>
            <p:cNvSpPr txBox="1"/>
            <p:nvPr/>
          </p:nvSpPr>
          <p:spPr>
            <a:xfrm>
              <a:off x="-293079" y="4431114"/>
              <a:ext cx="1381105" cy="429990"/>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ja-JP" sz="900">
                  <a:latin typeface="Meiryo UI" panose="020B0604030504040204" pitchFamily="50" charset="-128"/>
                  <a:ea typeface="Meiryo UI" panose="020B0604030504040204" pitchFamily="50" charset="-128"/>
                </a:rPr>
                <a:t>原油採掘、粗原料製造</a:t>
              </a:r>
            </a:p>
          </p:txBody>
        </p:sp>
        <p:sp>
          <p:nvSpPr>
            <p:cNvPr id="140" name="テキスト ボックス 107">
              <a:extLst>
                <a:ext uri="{FF2B5EF4-FFF2-40B4-BE49-F238E27FC236}">
                  <a16:creationId xmlns:a16="http://schemas.microsoft.com/office/drawing/2014/main" id="{F05B482D-6C60-C8A8-3290-733E928A628E}"/>
                </a:ext>
              </a:extLst>
            </p:cNvPr>
            <p:cNvSpPr txBox="1"/>
            <p:nvPr/>
          </p:nvSpPr>
          <p:spPr>
            <a:xfrm>
              <a:off x="1830696" y="4527908"/>
              <a:ext cx="885992" cy="269907"/>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物質</a:t>
              </a:r>
              <a:r>
                <a:rPr lang="en-US" altLang="ja-JP" sz="900">
                  <a:latin typeface="Meiryo UI" panose="020B0604030504040204" pitchFamily="50" charset="-128"/>
                  <a:ea typeface="Meiryo UI" panose="020B0604030504040204" pitchFamily="50" charset="-128"/>
                </a:rPr>
                <a:t>C</a:t>
              </a:r>
              <a:r>
                <a:rPr lang="ja-JP" altLang="en-US" sz="900">
                  <a:latin typeface="Meiryo UI" panose="020B0604030504040204" pitchFamily="50" charset="-128"/>
                  <a:ea typeface="Meiryo UI" panose="020B0604030504040204" pitchFamily="50" charset="-128"/>
                </a:rPr>
                <a:t>製造</a:t>
              </a:r>
              <a:endParaRPr lang="en-US" altLang="ja-JP" sz="900">
                <a:latin typeface="Meiryo UI" panose="020B0604030504040204" pitchFamily="50" charset="-128"/>
                <a:ea typeface="Meiryo UI" panose="020B0604030504040204" pitchFamily="50" charset="-128"/>
              </a:endParaRPr>
            </a:p>
          </p:txBody>
        </p:sp>
        <p:sp>
          <p:nvSpPr>
            <p:cNvPr id="141" name="テキスト ボックス 108">
              <a:extLst>
                <a:ext uri="{FF2B5EF4-FFF2-40B4-BE49-F238E27FC236}">
                  <a16:creationId xmlns:a16="http://schemas.microsoft.com/office/drawing/2014/main" id="{44C3C1DA-6647-2E6D-1B45-D2329CDF6A43}"/>
                </a:ext>
              </a:extLst>
            </p:cNvPr>
            <p:cNvSpPr txBox="1"/>
            <p:nvPr/>
          </p:nvSpPr>
          <p:spPr>
            <a:xfrm>
              <a:off x="3511474" y="4457173"/>
              <a:ext cx="884131" cy="429990"/>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solidFill>
                    <a:sysClr val="windowText" lastClr="000000"/>
                  </a:solidFill>
                  <a:latin typeface="Meiryo UI" panose="020B0604030504040204" pitchFamily="50" charset="-128"/>
                  <a:ea typeface="Meiryo UI" panose="020B0604030504040204" pitchFamily="50" charset="-128"/>
                </a:rPr>
                <a:t>物質</a:t>
              </a:r>
              <a:r>
                <a:rPr lang="en-US" altLang="ja-JP" sz="900">
                  <a:solidFill>
                    <a:sysClr val="windowText" lastClr="000000"/>
                  </a:solidFill>
                  <a:latin typeface="Meiryo UI" panose="020B0604030504040204" pitchFamily="50" charset="-128"/>
                  <a:ea typeface="Meiryo UI" panose="020B0604030504040204" pitchFamily="50" charset="-128"/>
                </a:rPr>
                <a:t>D</a:t>
              </a:r>
              <a:r>
                <a:rPr lang="ja-JP" altLang="en-US" sz="900">
                  <a:solidFill>
                    <a:sysClr val="windowText" lastClr="000000"/>
                  </a:solidFill>
                  <a:latin typeface="Meiryo UI" panose="020B0604030504040204" pitchFamily="50" charset="-128"/>
                  <a:ea typeface="Meiryo UI" panose="020B0604030504040204" pitchFamily="50" charset="-128"/>
                </a:rPr>
                <a:t>製造</a:t>
              </a:r>
              <a:endParaRPr lang="en-US" altLang="ja-JP" sz="900">
                <a:solidFill>
                  <a:sysClr val="windowText" lastClr="000000"/>
                </a:solidFill>
                <a:latin typeface="Meiryo UI" panose="020B0604030504040204" pitchFamily="50" charset="-128"/>
                <a:ea typeface="Meiryo UI" panose="020B0604030504040204" pitchFamily="50" charset="-128"/>
              </a:endParaRPr>
            </a:p>
            <a:p>
              <a:pPr algn="ctr">
                <a:defRPr/>
              </a:pPr>
              <a:r>
                <a:rPr lang="en-US" altLang="ja-JP" sz="900">
                  <a:solidFill>
                    <a:sysClr val="windowText" lastClr="000000"/>
                  </a:solidFill>
                  <a:latin typeface="Meiryo UI" panose="020B0604030504040204" pitchFamily="50" charset="-128"/>
                  <a:ea typeface="Meiryo UI" panose="020B0604030504040204" pitchFamily="50" charset="-128"/>
                </a:rPr>
                <a:t>[</a:t>
              </a:r>
              <a:r>
                <a:rPr lang="ja-JP" altLang="en-US" sz="900">
                  <a:solidFill>
                    <a:sysClr val="windowText" lastClr="000000"/>
                  </a:solidFill>
                  <a:latin typeface="Meiryo UI" panose="020B0604030504040204" pitchFamily="50" charset="-128"/>
                  <a:ea typeface="Meiryo UI" panose="020B0604030504040204" pitchFamily="50" charset="-128"/>
                </a:rPr>
                <a:t>日本</a:t>
              </a:r>
              <a:r>
                <a:rPr lang="en-US" altLang="ja-JP" sz="900">
                  <a:solidFill>
                    <a:sysClr val="windowText" lastClr="000000"/>
                  </a:solidFill>
                  <a:latin typeface="Meiryo UI" panose="020B0604030504040204" pitchFamily="50" charset="-128"/>
                  <a:ea typeface="Meiryo UI" panose="020B0604030504040204" pitchFamily="50" charset="-128"/>
                </a:rPr>
                <a:t>]</a:t>
              </a:r>
              <a:endParaRPr lang="ja-JP" altLang="en-US" sz="900">
                <a:solidFill>
                  <a:sysClr val="windowText" lastClr="000000"/>
                </a:solidFill>
                <a:latin typeface="Meiryo UI" panose="020B0604030504040204" pitchFamily="50" charset="-128"/>
                <a:ea typeface="Meiryo UI" panose="020B0604030504040204" pitchFamily="50" charset="-128"/>
              </a:endParaRPr>
            </a:p>
          </p:txBody>
        </p:sp>
        <p:sp>
          <p:nvSpPr>
            <p:cNvPr id="142" name="テキスト ボックス 109">
              <a:extLst>
                <a:ext uri="{FF2B5EF4-FFF2-40B4-BE49-F238E27FC236}">
                  <a16:creationId xmlns:a16="http://schemas.microsoft.com/office/drawing/2014/main" id="{ED120874-BF98-B2CB-F270-0B5B81C3AE9A}"/>
                </a:ext>
              </a:extLst>
            </p:cNvPr>
            <p:cNvSpPr txBox="1"/>
            <p:nvPr/>
          </p:nvSpPr>
          <p:spPr>
            <a:xfrm>
              <a:off x="-274466" y="5378580"/>
              <a:ext cx="1381105" cy="429989"/>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ja-JP" sz="900">
                  <a:latin typeface="Meiryo UI" panose="020B0604030504040204" pitchFamily="50" charset="-128"/>
                  <a:ea typeface="Meiryo UI" panose="020B0604030504040204" pitchFamily="50" charset="-128"/>
                </a:rPr>
                <a:t>原油採掘、粗原料製造</a:t>
              </a:r>
            </a:p>
          </p:txBody>
        </p:sp>
        <p:sp>
          <p:nvSpPr>
            <p:cNvPr id="143" name="テキスト ボックス 110">
              <a:extLst>
                <a:ext uri="{FF2B5EF4-FFF2-40B4-BE49-F238E27FC236}">
                  <a16:creationId xmlns:a16="http://schemas.microsoft.com/office/drawing/2014/main" id="{810DA007-A96E-7ECB-6690-53B97D2177EB}"/>
                </a:ext>
              </a:extLst>
            </p:cNvPr>
            <p:cNvSpPr txBox="1"/>
            <p:nvPr/>
          </p:nvSpPr>
          <p:spPr>
            <a:xfrm>
              <a:off x="1830696" y="5460483"/>
              <a:ext cx="885992" cy="269906"/>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物質</a:t>
              </a:r>
              <a:r>
                <a:rPr lang="en-US" altLang="ja-JP" sz="900" dirty="0">
                  <a:latin typeface="Meiryo UI" panose="020B0604030504040204" pitchFamily="50" charset="-128"/>
                  <a:ea typeface="Meiryo UI" panose="020B0604030504040204" pitchFamily="50" charset="-128"/>
                </a:rPr>
                <a:t>F</a:t>
              </a:r>
              <a:r>
                <a:rPr lang="ja-JP" altLang="en-US" sz="900" dirty="0">
                  <a:latin typeface="Meiryo UI" panose="020B0604030504040204" pitchFamily="50" charset="-128"/>
                  <a:ea typeface="Meiryo UI" panose="020B0604030504040204" pitchFamily="50" charset="-128"/>
                </a:rPr>
                <a:t>製造</a:t>
              </a:r>
              <a:endParaRPr lang="en-US" altLang="ja-JP" sz="900" dirty="0">
                <a:latin typeface="Meiryo UI" panose="020B0604030504040204" pitchFamily="50" charset="-128"/>
                <a:ea typeface="Meiryo UI" panose="020B0604030504040204" pitchFamily="50" charset="-128"/>
              </a:endParaRPr>
            </a:p>
          </p:txBody>
        </p:sp>
        <p:sp>
          <p:nvSpPr>
            <p:cNvPr id="144" name="テキスト ボックス 111">
              <a:extLst>
                <a:ext uri="{FF2B5EF4-FFF2-40B4-BE49-F238E27FC236}">
                  <a16:creationId xmlns:a16="http://schemas.microsoft.com/office/drawing/2014/main" id="{729FB0D1-F215-B321-6D1F-C1FED74386D2}"/>
                </a:ext>
              </a:extLst>
            </p:cNvPr>
            <p:cNvSpPr txBox="1"/>
            <p:nvPr/>
          </p:nvSpPr>
          <p:spPr>
            <a:xfrm>
              <a:off x="4775316" y="4985819"/>
              <a:ext cx="599347" cy="595458"/>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solidFill>
                    <a:sysClr val="windowText" lastClr="000000"/>
                  </a:solidFill>
                  <a:latin typeface="Meiryo UI" panose="020B0604030504040204" pitchFamily="50" charset="-128"/>
                  <a:ea typeface="Meiryo UI" panose="020B0604030504040204" pitchFamily="50" charset="-128"/>
                </a:rPr>
                <a:t>重合</a:t>
              </a:r>
              <a:endParaRPr lang="en-US" altLang="ja-JP" sz="900" dirty="0">
                <a:solidFill>
                  <a:sysClr val="windowText" lastClr="000000"/>
                </a:solidFill>
                <a:latin typeface="Meiryo UI" panose="020B0604030504040204" pitchFamily="50" charset="-128"/>
                <a:ea typeface="Meiryo UI" panose="020B0604030504040204" pitchFamily="50" charset="-128"/>
              </a:endParaRPr>
            </a:p>
            <a:p>
              <a:pPr algn="ctr">
                <a:defRPr/>
              </a:pPr>
              <a:r>
                <a:rPr lang="en-US" altLang="ja-JP" sz="900" dirty="0">
                  <a:solidFill>
                    <a:sysClr val="windowText" lastClr="000000"/>
                  </a:solidFill>
                  <a:latin typeface="Meiryo UI" panose="020B0604030504040204" pitchFamily="50" charset="-128"/>
                  <a:ea typeface="Meiryo UI" panose="020B0604030504040204" pitchFamily="50" charset="-128"/>
                </a:rPr>
                <a:t>[</a:t>
              </a:r>
              <a:r>
                <a:rPr lang="ja-JP" altLang="en-US" sz="900" dirty="0">
                  <a:solidFill>
                    <a:sysClr val="windowText" lastClr="000000"/>
                  </a:solidFill>
                  <a:latin typeface="Meiryo UI" panose="020B0604030504040204" pitchFamily="50" charset="-128"/>
                  <a:ea typeface="Meiryo UI" panose="020B0604030504040204" pitchFamily="50" charset="-128"/>
                </a:rPr>
                <a:t>日本</a:t>
              </a:r>
              <a:r>
                <a:rPr lang="en-US" altLang="ja-JP" sz="900" dirty="0">
                  <a:solidFill>
                    <a:sysClr val="windowText" lastClr="000000"/>
                  </a:solidFill>
                  <a:latin typeface="Meiryo UI" panose="020B0604030504040204" pitchFamily="50" charset="-128"/>
                  <a:ea typeface="Meiryo UI" panose="020B0604030504040204" pitchFamily="50" charset="-128"/>
                </a:rPr>
                <a:t>]</a:t>
              </a:r>
              <a:endParaRPr lang="ja-JP" altLang="en-US" sz="900" dirty="0">
                <a:solidFill>
                  <a:sysClr val="windowText" lastClr="000000"/>
                </a:solidFill>
                <a:latin typeface="Meiryo UI" panose="020B0604030504040204" pitchFamily="50" charset="-128"/>
                <a:ea typeface="Meiryo UI" panose="020B0604030504040204" pitchFamily="50" charset="-128"/>
              </a:endParaRPr>
            </a:p>
          </p:txBody>
        </p:sp>
        <p:sp>
          <p:nvSpPr>
            <p:cNvPr id="145" name="テキスト ボックス 112">
              <a:extLst>
                <a:ext uri="{FF2B5EF4-FFF2-40B4-BE49-F238E27FC236}">
                  <a16:creationId xmlns:a16="http://schemas.microsoft.com/office/drawing/2014/main" id="{AD6B43FC-9AF4-9928-B9CA-27CB7102B90E}"/>
                </a:ext>
              </a:extLst>
            </p:cNvPr>
            <p:cNvSpPr txBox="1"/>
            <p:nvPr/>
          </p:nvSpPr>
          <p:spPr>
            <a:xfrm>
              <a:off x="6096858" y="4985819"/>
              <a:ext cx="885992" cy="429990"/>
            </a:xfrm>
            <a:prstGeom prst="rect">
              <a:avLst/>
            </a:prstGeom>
            <a:solidFill>
              <a:schemeClr val="bg1"/>
            </a:solidFill>
            <a:ln>
              <a:solidFill>
                <a:schemeClr val="tx1"/>
              </a:solidFill>
              <a:prstDash val="dash"/>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製品製造</a:t>
              </a:r>
              <a:endParaRPr lang="en-US" altLang="ja-JP" sz="900">
                <a:latin typeface="Meiryo UI" panose="020B0604030504040204" pitchFamily="50" charset="-128"/>
                <a:ea typeface="Meiryo UI" panose="020B0604030504040204" pitchFamily="50" charset="-128"/>
              </a:endParaRPr>
            </a:p>
            <a:p>
              <a:pPr algn="ctr">
                <a:defRPr/>
              </a:pPr>
              <a:r>
                <a:rPr lang="en-US" altLang="ja-JP" sz="900">
                  <a:latin typeface="Meiryo UI" panose="020B0604030504040204" pitchFamily="50" charset="-128"/>
                  <a:ea typeface="Meiryo UI" panose="020B0604030504040204" pitchFamily="50" charset="-128"/>
                </a:rPr>
                <a:t>[</a:t>
              </a:r>
              <a:r>
                <a:rPr lang="ja-JP" altLang="en-US" sz="900">
                  <a:latin typeface="Meiryo UI" panose="020B0604030504040204" pitchFamily="50" charset="-128"/>
                  <a:ea typeface="Meiryo UI" panose="020B0604030504040204" pitchFamily="50" charset="-128"/>
                </a:rPr>
                <a:t>日本</a:t>
              </a:r>
              <a:r>
                <a:rPr lang="en-US" altLang="ja-JP" sz="900">
                  <a:latin typeface="Meiryo UI" panose="020B0604030504040204" pitchFamily="50" charset="-128"/>
                  <a:ea typeface="Meiryo UI" panose="020B0604030504040204" pitchFamily="50" charset="-128"/>
                </a:rPr>
                <a:t>]</a:t>
              </a:r>
              <a:endParaRPr lang="ja-JP" altLang="en-US" sz="900">
                <a:latin typeface="Meiryo UI" panose="020B0604030504040204" pitchFamily="50" charset="-128"/>
                <a:ea typeface="Meiryo UI" panose="020B0604030504040204" pitchFamily="50" charset="-128"/>
              </a:endParaRPr>
            </a:p>
          </p:txBody>
        </p:sp>
        <p:sp>
          <p:nvSpPr>
            <p:cNvPr id="146" name="テキスト ボックス 113">
              <a:extLst>
                <a:ext uri="{FF2B5EF4-FFF2-40B4-BE49-F238E27FC236}">
                  <a16:creationId xmlns:a16="http://schemas.microsoft.com/office/drawing/2014/main" id="{80BD5866-0A69-E2FB-A90F-EAEE36123C54}"/>
                </a:ext>
              </a:extLst>
            </p:cNvPr>
            <p:cNvSpPr txBox="1"/>
            <p:nvPr/>
          </p:nvSpPr>
          <p:spPr>
            <a:xfrm>
              <a:off x="7092668" y="4985819"/>
              <a:ext cx="761283" cy="429990"/>
            </a:xfrm>
            <a:prstGeom prst="rect">
              <a:avLst/>
            </a:prstGeom>
            <a:solidFill>
              <a:schemeClr val="bg1"/>
            </a:solidFill>
            <a:ln>
              <a:solidFill>
                <a:schemeClr val="tx1"/>
              </a:solidFill>
              <a:prstDash val="dash"/>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流通</a:t>
              </a:r>
              <a:endParaRPr lang="en-US" altLang="ja-JP" sz="900">
                <a:latin typeface="Meiryo UI" panose="020B0604030504040204" pitchFamily="50" charset="-128"/>
                <a:ea typeface="Meiryo UI" panose="020B0604030504040204" pitchFamily="50" charset="-128"/>
              </a:endParaRPr>
            </a:p>
            <a:p>
              <a:pPr algn="ctr">
                <a:defRPr/>
              </a:pPr>
              <a:r>
                <a:rPr lang="en-US" altLang="ja-JP" sz="900">
                  <a:latin typeface="Meiryo UI" panose="020B0604030504040204" pitchFamily="50" charset="-128"/>
                  <a:ea typeface="Meiryo UI" panose="020B0604030504040204" pitchFamily="50" charset="-128"/>
                </a:rPr>
                <a:t>[</a:t>
              </a:r>
              <a:r>
                <a:rPr lang="ja-JP" altLang="en-US" sz="900">
                  <a:latin typeface="Meiryo UI" panose="020B0604030504040204" pitchFamily="50" charset="-128"/>
                  <a:ea typeface="Meiryo UI" panose="020B0604030504040204" pitchFamily="50" charset="-128"/>
                </a:rPr>
                <a:t>日本</a:t>
              </a:r>
              <a:r>
                <a:rPr lang="en-US" altLang="ja-JP" sz="900">
                  <a:latin typeface="Meiryo UI" panose="020B0604030504040204" pitchFamily="50" charset="-128"/>
                  <a:ea typeface="Meiryo UI" panose="020B0604030504040204" pitchFamily="50" charset="-128"/>
                </a:rPr>
                <a:t>]</a:t>
              </a:r>
              <a:endParaRPr lang="ja-JP" altLang="en-US" sz="900">
                <a:latin typeface="Meiryo UI" panose="020B0604030504040204" pitchFamily="50" charset="-128"/>
                <a:ea typeface="Meiryo UI" panose="020B0604030504040204" pitchFamily="50" charset="-128"/>
              </a:endParaRPr>
            </a:p>
          </p:txBody>
        </p:sp>
        <p:sp>
          <p:nvSpPr>
            <p:cNvPr id="147" name="テキスト ボックス 114">
              <a:extLst>
                <a:ext uri="{FF2B5EF4-FFF2-40B4-BE49-F238E27FC236}">
                  <a16:creationId xmlns:a16="http://schemas.microsoft.com/office/drawing/2014/main" id="{356043AB-9E5C-E49A-411F-D4052C309D6C}"/>
                </a:ext>
              </a:extLst>
            </p:cNvPr>
            <p:cNvSpPr txBox="1"/>
            <p:nvPr/>
          </p:nvSpPr>
          <p:spPr>
            <a:xfrm>
              <a:off x="8010303" y="4985819"/>
              <a:ext cx="696136" cy="429990"/>
            </a:xfrm>
            <a:prstGeom prst="rect">
              <a:avLst/>
            </a:prstGeom>
            <a:solidFill>
              <a:schemeClr val="bg1"/>
            </a:solidFill>
            <a:ln>
              <a:solidFill>
                <a:schemeClr val="tx1"/>
              </a:solidFill>
              <a:prstDash val="dash"/>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使用</a:t>
              </a:r>
              <a:endParaRPr lang="en-US" altLang="ja-JP" sz="900">
                <a:latin typeface="Meiryo UI" panose="020B0604030504040204" pitchFamily="50" charset="-128"/>
                <a:ea typeface="Meiryo UI" panose="020B0604030504040204" pitchFamily="50" charset="-128"/>
              </a:endParaRPr>
            </a:p>
            <a:p>
              <a:pPr algn="ctr">
                <a:defRPr/>
              </a:pPr>
              <a:r>
                <a:rPr lang="en-US" altLang="ja-JP" sz="900">
                  <a:latin typeface="Meiryo UI" panose="020B0604030504040204" pitchFamily="50" charset="-128"/>
                  <a:ea typeface="Meiryo UI" panose="020B0604030504040204" pitchFamily="50" charset="-128"/>
                </a:rPr>
                <a:t>[</a:t>
              </a:r>
              <a:r>
                <a:rPr lang="ja-JP" altLang="en-US" sz="900">
                  <a:latin typeface="Meiryo UI" panose="020B0604030504040204" pitchFamily="50" charset="-128"/>
                  <a:ea typeface="Meiryo UI" panose="020B0604030504040204" pitchFamily="50" charset="-128"/>
                </a:rPr>
                <a:t>日本</a:t>
              </a:r>
              <a:r>
                <a:rPr lang="en-US" altLang="ja-JP" sz="900">
                  <a:latin typeface="Meiryo UI" panose="020B0604030504040204" pitchFamily="50" charset="-128"/>
                  <a:ea typeface="Meiryo UI" panose="020B0604030504040204" pitchFamily="50" charset="-128"/>
                </a:rPr>
                <a:t>]</a:t>
              </a:r>
              <a:endParaRPr lang="ja-JP" altLang="en-US" sz="900">
                <a:latin typeface="Meiryo UI" panose="020B0604030504040204" pitchFamily="50" charset="-128"/>
                <a:ea typeface="Meiryo UI" panose="020B0604030504040204" pitchFamily="50" charset="-128"/>
              </a:endParaRPr>
            </a:p>
          </p:txBody>
        </p:sp>
        <p:cxnSp>
          <p:nvCxnSpPr>
            <p:cNvPr id="148" name="直線矢印コネクタ 147">
              <a:extLst>
                <a:ext uri="{FF2B5EF4-FFF2-40B4-BE49-F238E27FC236}">
                  <a16:creationId xmlns:a16="http://schemas.microsoft.com/office/drawing/2014/main" id="{88E03251-EABE-C948-8BE8-ED8B109BC591}"/>
                </a:ext>
              </a:extLst>
            </p:cNvPr>
            <p:cNvCxnSpPr>
              <a:cxnSpLocks/>
              <a:stCxn id="163" idx="3"/>
              <a:endCxn id="140" idx="1"/>
            </p:cNvCxnSpPr>
            <p:nvPr/>
          </p:nvCxnSpPr>
          <p:spPr>
            <a:xfrm>
              <a:off x="1696681" y="4652624"/>
              <a:ext cx="134016" cy="930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49" name="直線矢印コネクタ 148">
              <a:extLst>
                <a:ext uri="{FF2B5EF4-FFF2-40B4-BE49-F238E27FC236}">
                  <a16:creationId xmlns:a16="http://schemas.microsoft.com/office/drawing/2014/main" id="{A8CA8425-EF4B-A61F-DE06-4AD094EEDB87}"/>
                </a:ext>
              </a:extLst>
            </p:cNvPr>
            <p:cNvCxnSpPr>
              <a:cxnSpLocks/>
              <a:stCxn id="166" idx="3"/>
              <a:endCxn id="143" idx="1"/>
            </p:cNvCxnSpPr>
            <p:nvPr/>
          </p:nvCxnSpPr>
          <p:spPr>
            <a:xfrm>
              <a:off x="1696681" y="5592644"/>
              <a:ext cx="134016" cy="186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50" name="直線矢印コネクタ 149">
              <a:extLst>
                <a:ext uri="{FF2B5EF4-FFF2-40B4-BE49-F238E27FC236}">
                  <a16:creationId xmlns:a16="http://schemas.microsoft.com/office/drawing/2014/main" id="{CD7D4C4E-B538-C00C-88B8-75556F2956CF}"/>
                </a:ext>
              </a:extLst>
            </p:cNvPr>
            <p:cNvCxnSpPr>
              <a:stCxn id="145" idx="3"/>
              <a:endCxn id="146" idx="1"/>
            </p:cNvCxnSpPr>
            <p:nvPr/>
          </p:nvCxnSpPr>
          <p:spPr>
            <a:xfrm>
              <a:off x="6982850" y="5199883"/>
              <a:ext cx="109818"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51" name="直線矢印コネクタ 150">
              <a:extLst>
                <a:ext uri="{FF2B5EF4-FFF2-40B4-BE49-F238E27FC236}">
                  <a16:creationId xmlns:a16="http://schemas.microsoft.com/office/drawing/2014/main" id="{042A555C-72D3-CD99-7FE9-86F4A360C21F}"/>
                </a:ext>
              </a:extLst>
            </p:cNvPr>
            <p:cNvCxnSpPr>
              <a:stCxn id="146" idx="3"/>
              <a:endCxn id="147" idx="1"/>
            </p:cNvCxnSpPr>
            <p:nvPr/>
          </p:nvCxnSpPr>
          <p:spPr>
            <a:xfrm>
              <a:off x="7853951" y="5199883"/>
              <a:ext cx="156351"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52" name="右中かっこ 151">
              <a:extLst>
                <a:ext uri="{FF2B5EF4-FFF2-40B4-BE49-F238E27FC236}">
                  <a16:creationId xmlns:a16="http://schemas.microsoft.com/office/drawing/2014/main" id="{3D711202-4FC8-D3A0-4D34-5606529C2104}"/>
                </a:ext>
              </a:extLst>
            </p:cNvPr>
            <p:cNvSpPr/>
            <p:nvPr/>
          </p:nvSpPr>
          <p:spPr>
            <a:xfrm rot="5400000">
              <a:off x="2725058" y="3198088"/>
              <a:ext cx="243846" cy="6347126"/>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153" name="テキスト ボックス 125">
              <a:extLst>
                <a:ext uri="{FF2B5EF4-FFF2-40B4-BE49-F238E27FC236}">
                  <a16:creationId xmlns:a16="http://schemas.microsoft.com/office/drawing/2014/main" id="{FEA6E16F-DF48-C191-2A0C-DF6855A93F7A}"/>
                </a:ext>
              </a:extLst>
            </p:cNvPr>
            <p:cNvSpPr txBox="1"/>
            <p:nvPr/>
          </p:nvSpPr>
          <p:spPr>
            <a:xfrm>
              <a:off x="2230881" y="6541971"/>
              <a:ext cx="1222893" cy="268045"/>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原材料調達・生産</a:t>
              </a:r>
            </a:p>
          </p:txBody>
        </p:sp>
        <p:sp>
          <p:nvSpPr>
            <p:cNvPr id="154" name="右中かっこ 153">
              <a:extLst>
                <a:ext uri="{FF2B5EF4-FFF2-40B4-BE49-F238E27FC236}">
                  <a16:creationId xmlns:a16="http://schemas.microsoft.com/office/drawing/2014/main" id="{09D5367F-2344-95D8-ACEF-3EF7570B1918}"/>
                </a:ext>
              </a:extLst>
            </p:cNvPr>
            <p:cNvSpPr/>
            <p:nvPr/>
          </p:nvSpPr>
          <p:spPr>
            <a:xfrm rot="5400000">
              <a:off x="6390010" y="5895153"/>
              <a:ext cx="243847" cy="1001394"/>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155" name="右中かっこ 154">
              <a:extLst>
                <a:ext uri="{FF2B5EF4-FFF2-40B4-BE49-F238E27FC236}">
                  <a16:creationId xmlns:a16="http://schemas.microsoft.com/office/drawing/2014/main" id="{2F3ACC74-1777-3F02-FFFA-1F5CB296E9F7}"/>
                </a:ext>
              </a:extLst>
            </p:cNvPr>
            <p:cNvSpPr/>
            <p:nvPr/>
          </p:nvSpPr>
          <p:spPr>
            <a:xfrm rot="5400000">
              <a:off x="7478887" y="5975190"/>
              <a:ext cx="247570" cy="874824"/>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156" name="右中かっこ 155">
              <a:extLst>
                <a:ext uri="{FF2B5EF4-FFF2-40B4-BE49-F238E27FC236}">
                  <a16:creationId xmlns:a16="http://schemas.microsoft.com/office/drawing/2014/main" id="{C59D872B-6533-27EC-FF90-9022CF172F17}"/>
                </a:ext>
              </a:extLst>
            </p:cNvPr>
            <p:cNvSpPr/>
            <p:nvPr/>
          </p:nvSpPr>
          <p:spPr>
            <a:xfrm rot="5400000">
              <a:off x="8380701" y="6018931"/>
              <a:ext cx="243846" cy="772451"/>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157" name="右中かっこ 156">
              <a:extLst>
                <a:ext uri="{FF2B5EF4-FFF2-40B4-BE49-F238E27FC236}">
                  <a16:creationId xmlns:a16="http://schemas.microsoft.com/office/drawing/2014/main" id="{FA6E2F4D-EBE8-AB23-2324-4D48C6C114D0}"/>
                </a:ext>
              </a:extLst>
            </p:cNvPr>
            <p:cNvSpPr/>
            <p:nvPr/>
          </p:nvSpPr>
          <p:spPr>
            <a:xfrm rot="5400000">
              <a:off x="9645473" y="5575004"/>
              <a:ext cx="182420" cy="1598880"/>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158" name="テキスト ボックス 130">
              <a:extLst>
                <a:ext uri="{FF2B5EF4-FFF2-40B4-BE49-F238E27FC236}">
                  <a16:creationId xmlns:a16="http://schemas.microsoft.com/office/drawing/2014/main" id="{E7E343F9-FB64-8E8F-63E4-D2E5DC1EB9DB}"/>
                </a:ext>
              </a:extLst>
            </p:cNvPr>
            <p:cNvSpPr txBox="1"/>
            <p:nvPr/>
          </p:nvSpPr>
          <p:spPr>
            <a:xfrm>
              <a:off x="6288574" y="6560586"/>
              <a:ext cx="483945" cy="269907"/>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生産</a:t>
              </a:r>
            </a:p>
          </p:txBody>
        </p:sp>
        <p:sp>
          <p:nvSpPr>
            <p:cNvPr id="159" name="テキスト ボックス 131">
              <a:extLst>
                <a:ext uri="{FF2B5EF4-FFF2-40B4-BE49-F238E27FC236}">
                  <a16:creationId xmlns:a16="http://schemas.microsoft.com/office/drawing/2014/main" id="{75BD4903-53B6-7747-629B-2C27297375F4}"/>
                </a:ext>
              </a:extLst>
            </p:cNvPr>
            <p:cNvSpPr txBox="1"/>
            <p:nvPr/>
          </p:nvSpPr>
          <p:spPr>
            <a:xfrm>
              <a:off x="7392342" y="6579200"/>
              <a:ext cx="483945" cy="269907"/>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流通</a:t>
              </a:r>
            </a:p>
          </p:txBody>
        </p:sp>
        <p:sp>
          <p:nvSpPr>
            <p:cNvPr id="160" name="テキスト ボックス 132">
              <a:extLst>
                <a:ext uri="{FF2B5EF4-FFF2-40B4-BE49-F238E27FC236}">
                  <a16:creationId xmlns:a16="http://schemas.microsoft.com/office/drawing/2014/main" id="{E26C4817-24CC-3404-BBE4-D4D5285CE659}"/>
                </a:ext>
              </a:extLst>
            </p:cNvPr>
            <p:cNvSpPr txBox="1"/>
            <p:nvPr/>
          </p:nvSpPr>
          <p:spPr>
            <a:xfrm>
              <a:off x="8259720" y="6588508"/>
              <a:ext cx="483945" cy="269906"/>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使用</a:t>
              </a:r>
            </a:p>
          </p:txBody>
        </p:sp>
        <p:sp>
          <p:nvSpPr>
            <p:cNvPr id="161" name="テキスト ボックス 133">
              <a:extLst>
                <a:ext uri="{FF2B5EF4-FFF2-40B4-BE49-F238E27FC236}">
                  <a16:creationId xmlns:a16="http://schemas.microsoft.com/office/drawing/2014/main" id="{A966ED68-36D9-1D67-9C33-04224365BD13}"/>
                </a:ext>
              </a:extLst>
            </p:cNvPr>
            <p:cNvSpPr txBox="1"/>
            <p:nvPr/>
          </p:nvSpPr>
          <p:spPr>
            <a:xfrm>
              <a:off x="9106624" y="6562448"/>
              <a:ext cx="1505814" cy="268045"/>
            </a:xfrm>
            <a:prstGeom prst="rect">
              <a:avLst/>
            </a:prstGeom>
            <a:noFill/>
          </p:spPr>
          <p:style>
            <a:lnRef idx="0">
              <a:scrgbClr r="0" g="0" b="0"/>
            </a:lnRef>
            <a:fillRef idx="0">
              <a:scrgbClr r="0" g="0" b="0"/>
            </a:fillRef>
            <a:effectRef idx="0">
              <a:scrgbClr r="0" g="0" b="0"/>
            </a:effectRef>
            <a:fontRef idx="minor">
              <a:schemeClr val="tx1"/>
            </a:fontRef>
          </p:style>
          <p:txBody>
            <a:bodyPr anchor="ct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廃棄・リサイクル</a:t>
              </a:r>
            </a:p>
          </p:txBody>
        </p:sp>
        <p:sp>
          <p:nvSpPr>
            <p:cNvPr id="162" name="右中かっこ 161">
              <a:extLst>
                <a:ext uri="{FF2B5EF4-FFF2-40B4-BE49-F238E27FC236}">
                  <a16:creationId xmlns:a16="http://schemas.microsoft.com/office/drawing/2014/main" id="{9F3DE050-85D7-DA25-CF8D-A8B43B47B3D4}"/>
                </a:ext>
              </a:extLst>
            </p:cNvPr>
            <p:cNvSpPr/>
            <p:nvPr/>
          </p:nvSpPr>
          <p:spPr>
            <a:xfrm rot="16200000" flipV="1">
              <a:off x="7354178" y="3412056"/>
              <a:ext cx="228956" cy="2743596"/>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163" name="テキスト ボックス 135">
              <a:extLst>
                <a:ext uri="{FF2B5EF4-FFF2-40B4-BE49-F238E27FC236}">
                  <a16:creationId xmlns:a16="http://schemas.microsoft.com/office/drawing/2014/main" id="{68AE2741-F840-3378-9EBA-E9A529079D1B}"/>
                </a:ext>
              </a:extLst>
            </p:cNvPr>
            <p:cNvSpPr txBox="1"/>
            <p:nvPr/>
          </p:nvSpPr>
          <p:spPr>
            <a:xfrm>
              <a:off x="1229487" y="4436698"/>
              <a:ext cx="467194" cy="429989"/>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cxnSp>
          <p:nvCxnSpPr>
            <p:cNvPr id="164" name="直線矢印コネクタ 163">
              <a:extLst>
                <a:ext uri="{FF2B5EF4-FFF2-40B4-BE49-F238E27FC236}">
                  <a16:creationId xmlns:a16="http://schemas.microsoft.com/office/drawing/2014/main" id="{48528776-3AD3-40B6-584A-3804A8BFC6A3}"/>
                </a:ext>
              </a:extLst>
            </p:cNvPr>
            <p:cNvCxnSpPr>
              <a:stCxn id="139" idx="3"/>
              <a:endCxn id="163" idx="1"/>
            </p:cNvCxnSpPr>
            <p:nvPr/>
          </p:nvCxnSpPr>
          <p:spPr>
            <a:xfrm>
              <a:off x="1088026" y="4645178"/>
              <a:ext cx="141461" cy="744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65" name="直線矢印コネクタ 164">
              <a:extLst>
                <a:ext uri="{FF2B5EF4-FFF2-40B4-BE49-F238E27FC236}">
                  <a16:creationId xmlns:a16="http://schemas.microsoft.com/office/drawing/2014/main" id="{87BD4D13-385E-C17E-6EB6-0A70D0FD3D4A}"/>
                </a:ext>
              </a:extLst>
            </p:cNvPr>
            <p:cNvCxnSpPr>
              <a:cxnSpLocks/>
              <a:stCxn id="142" idx="3"/>
              <a:endCxn id="166" idx="1"/>
            </p:cNvCxnSpPr>
            <p:nvPr/>
          </p:nvCxnSpPr>
          <p:spPr>
            <a:xfrm flipV="1">
              <a:off x="1106639" y="5592644"/>
              <a:ext cx="122848"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66" name="テキスト ボックス 138">
              <a:extLst>
                <a:ext uri="{FF2B5EF4-FFF2-40B4-BE49-F238E27FC236}">
                  <a16:creationId xmlns:a16="http://schemas.microsoft.com/office/drawing/2014/main" id="{91FF3507-463B-DAE9-57B0-4FDB9F7BB00C}"/>
                </a:ext>
              </a:extLst>
            </p:cNvPr>
            <p:cNvSpPr txBox="1"/>
            <p:nvPr/>
          </p:nvSpPr>
          <p:spPr>
            <a:xfrm>
              <a:off x="1229487" y="5376718"/>
              <a:ext cx="467194" cy="429990"/>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cxnSp>
          <p:nvCxnSpPr>
            <p:cNvPr id="167" name="直線矢印コネクタ 166">
              <a:extLst>
                <a:ext uri="{FF2B5EF4-FFF2-40B4-BE49-F238E27FC236}">
                  <a16:creationId xmlns:a16="http://schemas.microsoft.com/office/drawing/2014/main" id="{0D88C7D9-503E-4D8E-C0DE-4729889A154E}"/>
                </a:ext>
              </a:extLst>
            </p:cNvPr>
            <p:cNvCxnSpPr>
              <a:cxnSpLocks/>
              <a:stCxn id="140" idx="3"/>
              <a:endCxn id="169" idx="1"/>
            </p:cNvCxnSpPr>
            <p:nvPr/>
          </p:nvCxnSpPr>
          <p:spPr>
            <a:xfrm>
              <a:off x="2716688" y="4661930"/>
              <a:ext cx="158212" cy="930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68" name="直線矢印コネクタ 167">
              <a:extLst>
                <a:ext uri="{FF2B5EF4-FFF2-40B4-BE49-F238E27FC236}">
                  <a16:creationId xmlns:a16="http://schemas.microsoft.com/office/drawing/2014/main" id="{FDA14D11-782F-F20D-4928-6D7BD42F9A28}"/>
                </a:ext>
              </a:extLst>
            </p:cNvPr>
            <p:cNvCxnSpPr>
              <a:cxnSpLocks/>
              <a:stCxn id="143" idx="3"/>
              <a:endCxn id="178" idx="1"/>
            </p:cNvCxnSpPr>
            <p:nvPr/>
          </p:nvCxnSpPr>
          <p:spPr>
            <a:xfrm>
              <a:off x="2716688" y="5594506"/>
              <a:ext cx="158212" cy="372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69" name="テキスト ボックス 141">
              <a:extLst>
                <a:ext uri="{FF2B5EF4-FFF2-40B4-BE49-F238E27FC236}">
                  <a16:creationId xmlns:a16="http://schemas.microsoft.com/office/drawing/2014/main" id="{AFC8BFEE-07A3-32AE-AD90-5B3ABB18AA07}"/>
                </a:ext>
              </a:extLst>
            </p:cNvPr>
            <p:cNvSpPr txBox="1"/>
            <p:nvPr/>
          </p:nvSpPr>
          <p:spPr>
            <a:xfrm>
              <a:off x="2874900" y="4455313"/>
              <a:ext cx="465332" cy="431851"/>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cxnSp>
          <p:nvCxnSpPr>
            <p:cNvPr id="170" name="直線矢印コネクタ 169">
              <a:extLst>
                <a:ext uri="{FF2B5EF4-FFF2-40B4-BE49-F238E27FC236}">
                  <a16:creationId xmlns:a16="http://schemas.microsoft.com/office/drawing/2014/main" id="{6DC696E8-CE05-8715-EE57-59692206150E}"/>
                </a:ext>
              </a:extLst>
            </p:cNvPr>
            <p:cNvCxnSpPr>
              <a:cxnSpLocks/>
              <a:stCxn id="169" idx="3"/>
              <a:endCxn id="141" idx="1"/>
            </p:cNvCxnSpPr>
            <p:nvPr/>
          </p:nvCxnSpPr>
          <p:spPr>
            <a:xfrm>
              <a:off x="3340232" y="4671238"/>
              <a:ext cx="171242" cy="186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71" name="直線矢印コネクタ 170">
              <a:extLst>
                <a:ext uri="{FF2B5EF4-FFF2-40B4-BE49-F238E27FC236}">
                  <a16:creationId xmlns:a16="http://schemas.microsoft.com/office/drawing/2014/main" id="{814A6DE5-539D-0354-D303-C04FEB2FA13B}"/>
                </a:ext>
              </a:extLst>
            </p:cNvPr>
            <p:cNvCxnSpPr>
              <a:cxnSpLocks/>
              <a:stCxn id="141" idx="3"/>
              <a:endCxn id="172" idx="1"/>
            </p:cNvCxnSpPr>
            <p:nvPr/>
          </p:nvCxnSpPr>
          <p:spPr>
            <a:xfrm>
              <a:off x="4395605" y="4673099"/>
              <a:ext cx="141461" cy="558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72" name="テキスト ボックス 145">
              <a:extLst>
                <a:ext uri="{FF2B5EF4-FFF2-40B4-BE49-F238E27FC236}">
                  <a16:creationId xmlns:a16="http://schemas.microsoft.com/office/drawing/2014/main" id="{F1D3D1C2-BF33-3510-BF51-856C16BD8847}"/>
                </a:ext>
              </a:extLst>
            </p:cNvPr>
            <p:cNvSpPr txBox="1"/>
            <p:nvPr/>
          </p:nvSpPr>
          <p:spPr>
            <a:xfrm>
              <a:off x="4537066" y="4462758"/>
              <a:ext cx="467193" cy="431851"/>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輸送</a:t>
              </a:r>
            </a:p>
          </p:txBody>
        </p:sp>
        <p:cxnSp>
          <p:nvCxnSpPr>
            <p:cNvPr id="173" name="カギ線コネクタ 147">
              <a:extLst>
                <a:ext uri="{FF2B5EF4-FFF2-40B4-BE49-F238E27FC236}">
                  <a16:creationId xmlns:a16="http://schemas.microsoft.com/office/drawing/2014/main" id="{476645A8-1C9F-FBBE-7424-774BEF463AED}"/>
                </a:ext>
              </a:extLst>
            </p:cNvPr>
            <p:cNvCxnSpPr>
              <a:cxnSpLocks/>
              <a:stCxn id="178" idx="3"/>
              <a:endCxn id="144" idx="2"/>
            </p:cNvCxnSpPr>
            <p:nvPr/>
          </p:nvCxnSpPr>
          <p:spPr>
            <a:xfrm flipV="1">
              <a:off x="3340232" y="5581277"/>
              <a:ext cx="1734758" cy="16952"/>
            </a:xfrm>
            <a:prstGeom prst="bentConnector2">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4" name="直線矢印コネクタ 173">
              <a:extLst>
                <a:ext uri="{FF2B5EF4-FFF2-40B4-BE49-F238E27FC236}">
                  <a16:creationId xmlns:a16="http://schemas.microsoft.com/office/drawing/2014/main" id="{859B8BC4-0103-88F5-F9AD-AD005B514079}"/>
                </a:ext>
              </a:extLst>
            </p:cNvPr>
            <p:cNvCxnSpPr>
              <a:cxnSpLocks/>
              <a:stCxn id="175" idx="3"/>
              <a:endCxn id="145" idx="1"/>
            </p:cNvCxnSpPr>
            <p:nvPr/>
          </p:nvCxnSpPr>
          <p:spPr>
            <a:xfrm flipV="1">
              <a:off x="5975871" y="5199883"/>
              <a:ext cx="120987" cy="186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75" name="テキスト ボックス 164">
              <a:extLst>
                <a:ext uri="{FF2B5EF4-FFF2-40B4-BE49-F238E27FC236}">
                  <a16:creationId xmlns:a16="http://schemas.microsoft.com/office/drawing/2014/main" id="{A9FA7014-9154-FA94-9C05-ECC60709D18F}"/>
                </a:ext>
              </a:extLst>
            </p:cNvPr>
            <p:cNvSpPr txBox="1"/>
            <p:nvPr/>
          </p:nvSpPr>
          <p:spPr>
            <a:xfrm>
              <a:off x="5508679" y="4987681"/>
              <a:ext cx="467193" cy="429989"/>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輸送</a:t>
              </a:r>
            </a:p>
          </p:txBody>
        </p:sp>
        <p:cxnSp>
          <p:nvCxnSpPr>
            <p:cNvPr id="176" name="直線矢印コネクタ 175">
              <a:extLst>
                <a:ext uri="{FF2B5EF4-FFF2-40B4-BE49-F238E27FC236}">
                  <a16:creationId xmlns:a16="http://schemas.microsoft.com/office/drawing/2014/main" id="{95FF042D-4AE9-AF6C-99E9-C9705D996625}"/>
                </a:ext>
              </a:extLst>
            </p:cNvPr>
            <p:cNvCxnSpPr>
              <a:cxnSpLocks/>
              <a:stCxn id="144" idx="3"/>
              <a:endCxn id="175" idx="1"/>
            </p:cNvCxnSpPr>
            <p:nvPr/>
          </p:nvCxnSpPr>
          <p:spPr>
            <a:xfrm flipV="1">
              <a:off x="5374663" y="5202675"/>
              <a:ext cx="134016" cy="8087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77" name="カギ線コネクタ 167">
              <a:extLst>
                <a:ext uri="{FF2B5EF4-FFF2-40B4-BE49-F238E27FC236}">
                  <a16:creationId xmlns:a16="http://schemas.microsoft.com/office/drawing/2014/main" id="{95899B36-B704-6D9D-FD3C-687B0D6DDE34}"/>
                </a:ext>
              </a:extLst>
            </p:cNvPr>
            <p:cNvCxnSpPr>
              <a:cxnSpLocks/>
              <a:stCxn id="172" idx="3"/>
              <a:endCxn id="144" idx="0"/>
            </p:cNvCxnSpPr>
            <p:nvPr/>
          </p:nvCxnSpPr>
          <p:spPr>
            <a:xfrm>
              <a:off x="5004258" y="4678684"/>
              <a:ext cx="70732" cy="307135"/>
            </a:xfrm>
            <a:prstGeom prst="bentConnector2">
              <a:avLst/>
            </a:prstGeom>
            <a:ln>
              <a:tailEnd type="triangle"/>
            </a:ln>
          </p:spPr>
          <p:style>
            <a:lnRef idx="1">
              <a:schemeClr val="dk1"/>
            </a:lnRef>
            <a:fillRef idx="0">
              <a:schemeClr val="dk1"/>
            </a:fillRef>
            <a:effectRef idx="0">
              <a:schemeClr val="dk1"/>
            </a:effectRef>
            <a:fontRef idx="minor">
              <a:schemeClr val="tx1"/>
            </a:fontRef>
          </p:style>
        </p:cxnSp>
        <p:sp>
          <p:nvSpPr>
            <p:cNvPr id="178" name="テキスト ボックス 142">
              <a:extLst>
                <a:ext uri="{FF2B5EF4-FFF2-40B4-BE49-F238E27FC236}">
                  <a16:creationId xmlns:a16="http://schemas.microsoft.com/office/drawing/2014/main" id="{4503A2BA-3D1F-60B5-C1D6-E2EC6E1CCF7E}"/>
                </a:ext>
              </a:extLst>
            </p:cNvPr>
            <p:cNvSpPr txBox="1"/>
            <p:nvPr/>
          </p:nvSpPr>
          <p:spPr>
            <a:xfrm>
              <a:off x="2874900" y="5382303"/>
              <a:ext cx="465332" cy="431851"/>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輸送</a:t>
              </a:r>
            </a:p>
          </p:txBody>
        </p:sp>
        <p:sp>
          <p:nvSpPr>
            <p:cNvPr id="179" name="テキスト ボックス 170">
              <a:extLst>
                <a:ext uri="{FF2B5EF4-FFF2-40B4-BE49-F238E27FC236}">
                  <a16:creationId xmlns:a16="http://schemas.microsoft.com/office/drawing/2014/main" id="{11832BA4-8B3E-8CCE-2A9D-A4AD5CE9EA81}"/>
                </a:ext>
              </a:extLst>
            </p:cNvPr>
            <p:cNvSpPr txBox="1"/>
            <p:nvPr/>
          </p:nvSpPr>
          <p:spPr>
            <a:xfrm>
              <a:off x="9659438" y="4687990"/>
              <a:ext cx="696136" cy="429990"/>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焼却</a:t>
              </a:r>
              <a:endParaRPr lang="en-US" altLang="ja-JP" sz="900">
                <a:latin typeface="Meiryo UI" panose="020B0604030504040204" pitchFamily="50" charset="-128"/>
                <a:ea typeface="Meiryo UI" panose="020B0604030504040204" pitchFamily="50" charset="-128"/>
              </a:endParaRPr>
            </a:p>
            <a:p>
              <a:pPr algn="ctr">
                <a:defRPr/>
              </a:pPr>
              <a:r>
                <a:rPr lang="en-US" altLang="ja-JP" sz="900">
                  <a:latin typeface="Meiryo UI" panose="020B0604030504040204" pitchFamily="50" charset="-128"/>
                  <a:ea typeface="Meiryo UI" panose="020B0604030504040204" pitchFamily="50" charset="-128"/>
                </a:rPr>
                <a:t>[</a:t>
              </a:r>
              <a:r>
                <a:rPr lang="ja-JP" altLang="en-US" sz="900">
                  <a:latin typeface="Meiryo UI" panose="020B0604030504040204" pitchFamily="50" charset="-128"/>
                  <a:ea typeface="Meiryo UI" panose="020B0604030504040204" pitchFamily="50" charset="-128"/>
                </a:rPr>
                <a:t>日本</a:t>
              </a:r>
              <a:r>
                <a:rPr lang="en-US" altLang="ja-JP" sz="900">
                  <a:latin typeface="Meiryo UI" panose="020B0604030504040204" pitchFamily="50" charset="-128"/>
                  <a:ea typeface="Meiryo UI" panose="020B0604030504040204" pitchFamily="50" charset="-128"/>
                </a:rPr>
                <a:t>]</a:t>
              </a:r>
              <a:endParaRPr lang="ja-JP" altLang="en-US" sz="900">
                <a:latin typeface="Meiryo UI" panose="020B0604030504040204" pitchFamily="50" charset="-128"/>
                <a:ea typeface="Meiryo UI" panose="020B0604030504040204" pitchFamily="50" charset="-128"/>
              </a:endParaRPr>
            </a:p>
          </p:txBody>
        </p:sp>
        <p:sp>
          <p:nvSpPr>
            <p:cNvPr id="180" name="テキスト ボックス 171">
              <a:extLst>
                <a:ext uri="{FF2B5EF4-FFF2-40B4-BE49-F238E27FC236}">
                  <a16:creationId xmlns:a16="http://schemas.microsoft.com/office/drawing/2014/main" id="{B309A273-2602-CE96-0FB6-BBF09BF59E3E}"/>
                </a:ext>
              </a:extLst>
            </p:cNvPr>
            <p:cNvSpPr txBox="1"/>
            <p:nvPr/>
          </p:nvSpPr>
          <p:spPr>
            <a:xfrm>
              <a:off x="9659438" y="5503295"/>
              <a:ext cx="895298" cy="431851"/>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リサイクル</a:t>
              </a:r>
              <a:endParaRPr lang="en-US" altLang="ja-JP" sz="900">
                <a:latin typeface="Meiryo UI" panose="020B0604030504040204" pitchFamily="50" charset="-128"/>
                <a:ea typeface="Meiryo UI" panose="020B0604030504040204" pitchFamily="50" charset="-128"/>
              </a:endParaRPr>
            </a:p>
            <a:p>
              <a:pPr algn="ctr">
                <a:defRPr/>
              </a:pPr>
              <a:r>
                <a:rPr lang="en-US" altLang="ja-JP" sz="900">
                  <a:latin typeface="Meiryo UI" panose="020B0604030504040204" pitchFamily="50" charset="-128"/>
                  <a:ea typeface="Meiryo UI" panose="020B0604030504040204" pitchFamily="50" charset="-128"/>
                </a:rPr>
                <a:t>[</a:t>
              </a:r>
              <a:r>
                <a:rPr lang="ja-JP" altLang="en-US" sz="900">
                  <a:latin typeface="Meiryo UI" panose="020B0604030504040204" pitchFamily="50" charset="-128"/>
                  <a:ea typeface="Meiryo UI" panose="020B0604030504040204" pitchFamily="50" charset="-128"/>
                </a:rPr>
                <a:t>日本</a:t>
              </a:r>
              <a:r>
                <a:rPr lang="en-US" altLang="ja-JP" sz="900">
                  <a:latin typeface="Meiryo UI" panose="020B0604030504040204" pitchFamily="50" charset="-128"/>
                  <a:ea typeface="Meiryo UI" panose="020B0604030504040204" pitchFamily="50" charset="-128"/>
                </a:rPr>
                <a:t>]</a:t>
              </a:r>
              <a:endParaRPr lang="ja-JP" altLang="en-US" sz="900">
                <a:latin typeface="Meiryo UI" panose="020B0604030504040204" pitchFamily="50" charset="-128"/>
                <a:ea typeface="Meiryo UI" panose="020B0604030504040204" pitchFamily="50" charset="-128"/>
              </a:endParaRPr>
            </a:p>
          </p:txBody>
        </p:sp>
        <p:cxnSp>
          <p:nvCxnSpPr>
            <p:cNvPr id="181" name="カギ線コネクタ 172">
              <a:extLst>
                <a:ext uri="{FF2B5EF4-FFF2-40B4-BE49-F238E27FC236}">
                  <a16:creationId xmlns:a16="http://schemas.microsoft.com/office/drawing/2014/main" id="{68D48436-5F43-A0A1-0B08-A235BA079FB3}"/>
                </a:ext>
              </a:extLst>
            </p:cNvPr>
            <p:cNvCxnSpPr>
              <a:cxnSpLocks/>
              <a:stCxn id="147" idx="3"/>
              <a:endCxn id="183" idx="1"/>
            </p:cNvCxnSpPr>
            <p:nvPr/>
          </p:nvCxnSpPr>
          <p:spPr>
            <a:xfrm flipV="1">
              <a:off x="8706439" y="4894609"/>
              <a:ext cx="353652" cy="305274"/>
            </a:xfrm>
            <a:prstGeom prst="bentConnector3">
              <a:avLst>
                <a:gd name="adj1" fmla="val 50000"/>
              </a:avLst>
            </a:prstGeom>
            <a:ln>
              <a:tailEnd type="triangle"/>
            </a:ln>
          </p:spPr>
          <p:style>
            <a:lnRef idx="1">
              <a:schemeClr val="dk1"/>
            </a:lnRef>
            <a:fillRef idx="0">
              <a:schemeClr val="dk1"/>
            </a:fillRef>
            <a:effectRef idx="0">
              <a:schemeClr val="dk1"/>
            </a:effectRef>
            <a:fontRef idx="minor">
              <a:schemeClr val="tx1"/>
            </a:fontRef>
          </p:style>
        </p:cxnSp>
        <p:cxnSp>
          <p:nvCxnSpPr>
            <p:cNvPr id="182" name="カギ線コネクタ 173">
              <a:extLst>
                <a:ext uri="{FF2B5EF4-FFF2-40B4-BE49-F238E27FC236}">
                  <a16:creationId xmlns:a16="http://schemas.microsoft.com/office/drawing/2014/main" id="{957342E2-CEA8-7A7F-5713-4521B7E7A8CE}"/>
                </a:ext>
              </a:extLst>
            </p:cNvPr>
            <p:cNvCxnSpPr>
              <a:cxnSpLocks/>
              <a:stCxn id="147" idx="3"/>
              <a:endCxn id="184" idx="1"/>
            </p:cNvCxnSpPr>
            <p:nvPr/>
          </p:nvCxnSpPr>
          <p:spPr>
            <a:xfrm>
              <a:off x="8706439" y="5199883"/>
              <a:ext cx="362958" cy="513754"/>
            </a:xfrm>
            <a:prstGeom prst="bentConnector3">
              <a:avLst>
                <a:gd name="adj1" fmla="val 50000"/>
              </a:avLst>
            </a:prstGeom>
            <a:ln>
              <a:tailEnd type="triangle"/>
            </a:ln>
          </p:spPr>
          <p:style>
            <a:lnRef idx="1">
              <a:schemeClr val="dk1"/>
            </a:lnRef>
            <a:fillRef idx="0">
              <a:schemeClr val="dk1"/>
            </a:fillRef>
            <a:effectRef idx="0">
              <a:schemeClr val="dk1"/>
            </a:effectRef>
            <a:fontRef idx="minor">
              <a:schemeClr val="tx1"/>
            </a:fontRef>
          </p:style>
        </p:cxnSp>
        <p:sp>
          <p:nvSpPr>
            <p:cNvPr id="183" name="テキスト ボックス 174">
              <a:extLst>
                <a:ext uri="{FF2B5EF4-FFF2-40B4-BE49-F238E27FC236}">
                  <a16:creationId xmlns:a16="http://schemas.microsoft.com/office/drawing/2014/main" id="{ADD69CD2-9A7B-2853-5F7F-70B01552CCFA}"/>
                </a:ext>
              </a:extLst>
            </p:cNvPr>
            <p:cNvSpPr txBox="1"/>
            <p:nvPr/>
          </p:nvSpPr>
          <p:spPr>
            <a:xfrm>
              <a:off x="9060091" y="4678684"/>
              <a:ext cx="467193" cy="429989"/>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回収</a:t>
              </a:r>
            </a:p>
          </p:txBody>
        </p:sp>
        <p:sp>
          <p:nvSpPr>
            <p:cNvPr id="184" name="テキスト ボックス 175">
              <a:extLst>
                <a:ext uri="{FF2B5EF4-FFF2-40B4-BE49-F238E27FC236}">
                  <a16:creationId xmlns:a16="http://schemas.microsoft.com/office/drawing/2014/main" id="{E64CBF40-5E4A-5B44-7EBE-2DC0CEC8E07F}"/>
                </a:ext>
              </a:extLst>
            </p:cNvPr>
            <p:cNvSpPr txBox="1"/>
            <p:nvPr/>
          </p:nvSpPr>
          <p:spPr>
            <a:xfrm>
              <a:off x="9069397" y="5497712"/>
              <a:ext cx="467194" cy="429989"/>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回収</a:t>
              </a:r>
            </a:p>
          </p:txBody>
        </p:sp>
        <p:cxnSp>
          <p:nvCxnSpPr>
            <p:cNvPr id="185" name="直線矢印コネクタ 184">
              <a:extLst>
                <a:ext uri="{FF2B5EF4-FFF2-40B4-BE49-F238E27FC236}">
                  <a16:creationId xmlns:a16="http://schemas.microsoft.com/office/drawing/2014/main" id="{844E73E7-879B-7032-6BF5-5C3680B13F37}"/>
                </a:ext>
              </a:extLst>
            </p:cNvPr>
            <p:cNvCxnSpPr>
              <a:cxnSpLocks/>
              <a:stCxn id="183" idx="3"/>
              <a:endCxn id="179" idx="1"/>
            </p:cNvCxnSpPr>
            <p:nvPr/>
          </p:nvCxnSpPr>
          <p:spPr>
            <a:xfrm>
              <a:off x="9527284" y="4894609"/>
              <a:ext cx="132155" cy="744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86" name="直線矢印コネクタ 185">
              <a:extLst>
                <a:ext uri="{FF2B5EF4-FFF2-40B4-BE49-F238E27FC236}">
                  <a16:creationId xmlns:a16="http://schemas.microsoft.com/office/drawing/2014/main" id="{7B45FD4C-FBB4-0478-F764-F9FA2402CB65}"/>
                </a:ext>
              </a:extLst>
            </p:cNvPr>
            <p:cNvCxnSpPr>
              <a:cxnSpLocks/>
              <a:stCxn id="184" idx="3"/>
              <a:endCxn id="180" idx="1"/>
            </p:cNvCxnSpPr>
            <p:nvPr/>
          </p:nvCxnSpPr>
          <p:spPr>
            <a:xfrm>
              <a:off x="9536591" y="5713637"/>
              <a:ext cx="122848" cy="558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grpSp>
      <p:sp>
        <p:nvSpPr>
          <p:cNvPr id="27664" name="テキスト ボックス 13">
            <a:extLst>
              <a:ext uri="{FF2B5EF4-FFF2-40B4-BE49-F238E27FC236}">
                <a16:creationId xmlns:a16="http://schemas.microsoft.com/office/drawing/2014/main" id="{F172F0F3-674A-CAB1-56C3-52208B51E3E2}"/>
              </a:ext>
            </a:extLst>
          </p:cNvPr>
          <p:cNvSpPr txBox="1">
            <a:spLocks noChangeArrowheads="1"/>
          </p:cNvSpPr>
          <p:nvPr/>
        </p:nvSpPr>
        <p:spPr bwMode="auto">
          <a:xfrm>
            <a:off x="401638" y="4179888"/>
            <a:ext cx="5122862" cy="27781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a:latin typeface="Meiryo UI" panose="020B0604030504040204" pitchFamily="50" charset="-128"/>
                <a:ea typeface="Meiryo UI" panose="020B0604030504040204" pitchFamily="50" charset="-128"/>
              </a:rPr>
              <a:t>＜ベースライン：</a:t>
            </a:r>
            <a:r>
              <a:rPr lang="ja-JP" altLang="en-US" sz="1200">
                <a:solidFill>
                  <a:srgbClr val="FF0000"/>
                </a:solidFill>
                <a:latin typeface="Meiryo UI" panose="020B0604030504040204" pitchFamily="50" charset="-128"/>
                <a:ea typeface="Meiryo UI" panose="020B0604030504040204" pitchFamily="50" charset="-128"/>
              </a:rPr>
              <a:t>食品容器（ポリプロピレン製）</a:t>
            </a:r>
            <a:r>
              <a:rPr lang="ja-JP" altLang="en-US" sz="1200">
                <a:latin typeface="Meiryo UI" panose="020B0604030504040204" pitchFamily="50" charset="-128"/>
                <a:ea typeface="Meiryo UI" panose="020B0604030504040204" pitchFamily="50" charset="-128"/>
              </a:rPr>
              <a: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14">
            <a:extLst>
              <a:ext uri="{FF2B5EF4-FFF2-40B4-BE49-F238E27FC236}">
                <a16:creationId xmlns:a16="http://schemas.microsoft.com/office/drawing/2014/main" id="{008E08E3-837F-8B26-F2AD-B819DC748B27}"/>
              </a:ext>
            </a:extLst>
          </p:cNvPr>
          <p:cNvSpPr>
            <a:spLocks noChangeArrowheads="1"/>
          </p:cNvSpPr>
          <p:nvPr/>
        </p:nvSpPr>
        <p:spPr bwMode="auto">
          <a:xfrm>
            <a:off x="0" y="43934"/>
            <a:ext cx="2539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indent="68263">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endParaRPr lang="ja-JP" altLang="ja-JP" sz="1800">
              <a:solidFill>
                <a:srgbClr val="000000"/>
              </a:solidFill>
              <a:latin typeface="Meiryo UI" panose="020B0604030504040204" pitchFamily="50" charset="-128"/>
              <a:ea typeface="Meiryo UI" panose="020B0604030504040204" pitchFamily="50" charset="-128"/>
            </a:endParaRPr>
          </a:p>
        </p:txBody>
      </p:sp>
      <p:sp>
        <p:nvSpPr>
          <p:cNvPr id="27651" name="Rectangle 17">
            <a:extLst>
              <a:ext uri="{FF2B5EF4-FFF2-40B4-BE49-F238E27FC236}">
                <a16:creationId xmlns:a16="http://schemas.microsoft.com/office/drawing/2014/main" id="{1BA8DE0B-BA6A-B38C-C016-51D80D7D52E7}"/>
              </a:ext>
            </a:extLst>
          </p:cNvPr>
          <p:cNvSpPr>
            <a:spLocks noChangeArrowheads="1"/>
          </p:cNvSpPr>
          <p:nvPr/>
        </p:nvSpPr>
        <p:spPr bwMode="auto">
          <a:xfrm>
            <a:off x="68263" y="87868"/>
            <a:ext cx="253916"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indent="68263">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br>
              <a:rPr lang="ja-JP" altLang="ja-JP" sz="600">
                <a:solidFill>
                  <a:srgbClr val="000000"/>
                </a:solidFill>
                <a:latin typeface="Meiryo UI" panose="020B0604030504040204" pitchFamily="50" charset="-128"/>
                <a:ea typeface="Meiryo UI" panose="020B0604030504040204" pitchFamily="50" charset="-128"/>
              </a:rPr>
            </a:br>
            <a:endParaRPr lang="ja-JP" altLang="ja-JP" sz="1800">
              <a:solidFill>
                <a:srgbClr val="000000"/>
              </a:solidFill>
              <a:latin typeface="Meiryo UI" panose="020B0604030504040204" pitchFamily="50" charset="-128"/>
              <a:ea typeface="Meiryo UI" panose="020B0604030504040204" pitchFamily="50" charset="-128"/>
            </a:endParaRPr>
          </a:p>
          <a:p>
            <a:pPr>
              <a:spcBef>
                <a:spcPct val="0"/>
              </a:spcBef>
              <a:buFontTx/>
              <a:buNone/>
            </a:pPr>
            <a:endParaRPr lang="ja-JP" altLang="ja-JP" sz="1800">
              <a:solidFill>
                <a:srgbClr val="000000"/>
              </a:solidFill>
              <a:latin typeface="Meiryo UI" panose="020B0604030504040204" pitchFamily="50" charset="-128"/>
              <a:ea typeface="Meiryo UI" panose="020B0604030504040204" pitchFamily="50" charset="-128"/>
            </a:endParaRPr>
          </a:p>
        </p:txBody>
      </p:sp>
      <p:sp>
        <p:nvSpPr>
          <p:cNvPr id="27652" name="Rectangle 20">
            <a:extLst>
              <a:ext uri="{FF2B5EF4-FFF2-40B4-BE49-F238E27FC236}">
                <a16:creationId xmlns:a16="http://schemas.microsoft.com/office/drawing/2014/main" id="{047CF52C-76CA-F892-1DE7-ED7442105F9C}"/>
              </a:ext>
            </a:extLst>
          </p:cNvPr>
          <p:cNvSpPr>
            <a:spLocks noChangeArrowheads="1"/>
          </p:cNvSpPr>
          <p:nvPr/>
        </p:nvSpPr>
        <p:spPr bwMode="auto">
          <a:xfrm>
            <a:off x="68263" y="2725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000000"/>
              </a:solidFill>
              <a:latin typeface="Meiryo UI" panose="020B0604030504040204" pitchFamily="50" charset="-128"/>
              <a:ea typeface="Meiryo UI" panose="020B0604030504040204" pitchFamily="50" charset="-128"/>
            </a:endParaRPr>
          </a:p>
        </p:txBody>
      </p:sp>
      <p:sp>
        <p:nvSpPr>
          <p:cNvPr id="27653" name="AutoShape 58">
            <a:extLst>
              <a:ext uri="{FF2B5EF4-FFF2-40B4-BE49-F238E27FC236}">
                <a16:creationId xmlns:a16="http://schemas.microsoft.com/office/drawing/2014/main" id="{BDA47200-1AA6-4C8C-06D9-E1923C63517E}"/>
              </a:ext>
            </a:extLst>
          </p:cNvPr>
          <p:cNvSpPr>
            <a:spLocks noChangeArrowheads="1"/>
          </p:cNvSpPr>
          <p:nvPr/>
        </p:nvSpPr>
        <p:spPr bwMode="auto">
          <a:xfrm>
            <a:off x="120650" y="206375"/>
            <a:ext cx="9913938" cy="6788150"/>
          </a:xfrm>
          <a:prstGeom prst="roundRect">
            <a:avLst>
              <a:gd name="adj" fmla="val 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Meiryo UI" panose="020B0604030504040204" pitchFamily="50" charset="-128"/>
              <a:ea typeface="Meiryo UI" panose="020B0604030504040204" pitchFamily="50" charset="-128"/>
            </a:endParaRPr>
          </a:p>
        </p:txBody>
      </p:sp>
      <p:sp>
        <p:nvSpPr>
          <p:cNvPr id="10" name="Text Box 25">
            <a:extLst>
              <a:ext uri="{FF2B5EF4-FFF2-40B4-BE49-F238E27FC236}">
                <a16:creationId xmlns:a16="http://schemas.microsoft.com/office/drawing/2014/main" id="{71B39F13-96AB-F6F0-8277-7843E07AFFE4}"/>
              </a:ext>
            </a:extLst>
          </p:cNvPr>
          <p:cNvSpPr txBox="1">
            <a:spLocks noChangeArrowheads="1"/>
          </p:cNvSpPr>
          <p:nvPr/>
        </p:nvSpPr>
        <p:spPr bwMode="auto">
          <a:xfrm>
            <a:off x="120650" y="197220"/>
            <a:ext cx="1619250" cy="299298"/>
          </a:xfrm>
          <a:prstGeom prst="roundRect">
            <a:avLst>
              <a:gd name="adj" fmla="val 0"/>
            </a:avLst>
          </a:prstGeom>
          <a:solidFill>
            <a:schemeClr val="bg1">
              <a:lumMod val="95000"/>
            </a:schemeClr>
          </a:solidFill>
          <a:ln>
            <a:solidFill>
              <a:schemeClr val="tx1"/>
            </a:solidFill>
          </a:ln>
        </p:spPr>
        <p:txBody>
          <a:bodyPr lIns="99173" tIns="49586" rIns="99173" bIns="49586" anchor="ctr" anchorCtr="1">
            <a:spAutoFit/>
          </a:bodyPr>
          <a:lstStyle>
            <a:lvl1pPr defTabSz="992188">
              <a:defRPr kumimoji="1" sz="3500">
                <a:solidFill>
                  <a:schemeClr val="tx1"/>
                </a:solidFill>
                <a:latin typeface="Arial" charset="0"/>
                <a:ea typeface="ＭＳ Ｐゴシック" pitchFamily="50" charset="-128"/>
              </a:defRPr>
            </a:lvl1pPr>
            <a:lvl2pPr marL="742950" indent="-285750" defTabSz="992188">
              <a:defRPr kumimoji="1" sz="3100">
                <a:solidFill>
                  <a:schemeClr val="tx1"/>
                </a:solidFill>
                <a:latin typeface="Arial" charset="0"/>
                <a:ea typeface="ＭＳ Ｐゴシック" pitchFamily="50" charset="-128"/>
              </a:defRPr>
            </a:lvl2pPr>
            <a:lvl3pPr marL="1143000" indent="-228600" defTabSz="992188">
              <a:defRPr kumimoji="1" sz="2600">
                <a:solidFill>
                  <a:schemeClr val="tx1"/>
                </a:solidFill>
                <a:latin typeface="Arial" charset="0"/>
                <a:ea typeface="ＭＳ Ｐゴシック" pitchFamily="50" charset="-128"/>
              </a:defRPr>
            </a:lvl3pPr>
            <a:lvl4pPr marL="1600200" indent="-228600" defTabSz="992188">
              <a:defRPr kumimoji="1" sz="2200">
                <a:solidFill>
                  <a:schemeClr val="tx1"/>
                </a:solidFill>
                <a:latin typeface="Arial" charset="0"/>
                <a:ea typeface="ＭＳ Ｐゴシック" pitchFamily="50" charset="-128"/>
              </a:defRPr>
            </a:lvl4pPr>
            <a:lvl5pPr marL="2057400" indent="-228600" defTabSz="992188">
              <a:defRPr kumimoji="1" sz="2200">
                <a:solidFill>
                  <a:schemeClr val="tx1"/>
                </a:solidFill>
                <a:latin typeface="Arial" charset="0"/>
                <a:ea typeface="ＭＳ Ｐゴシック" pitchFamily="50" charset="-128"/>
              </a:defRPr>
            </a:lvl5pPr>
            <a:lvl6pPr marL="2514600" indent="-228600" defTabSz="992188" eaLnBrk="0" hangingPunct="0">
              <a:defRPr kumimoji="1" sz="2200">
                <a:solidFill>
                  <a:schemeClr val="tx1"/>
                </a:solidFill>
                <a:latin typeface="Arial" charset="0"/>
                <a:ea typeface="ＭＳ Ｐゴシック" pitchFamily="50" charset="-128"/>
              </a:defRPr>
            </a:lvl6pPr>
            <a:lvl7pPr marL="2971800" indent="-228600" defTabSz="992188" eaLnBrk="0" hangingPunct="0">
              <a:defRPr kumimoji="1" sz="2200">
                <a:solidFill>
                  <a:schemeClr val="tx1"/>
                </a:solidFill>
                <a:latin typeface="Arial" charset="0"/>
                <a:ea typeface="ＭＳ Ｐゴシック" pitchFamily="50" charset="-128"/>
              </a:defRPr>
            </a:lvl7pPr>
            <a:lvl8pPr marL="3429000" indent="-228600" defTabSz="992188" eaLnBrk="0" hangingPunct="0">
              <a:defRPr kumimoji="1" sz="2200">
                <a:solidFill>
                  <a:schemeClr val="tx1"/>
                </a:solidFill>
                <a:latin typeface="Arial" charset="0"/>
                <a:ea typeface="ＭＳ Ｐゴシック" pitchFamily="50" charset="-128"/>
              </a:defRPr>
            </a:lvl8pPr>
            <a:lvl9pPr marL="3886200" indent="-228600" defTabSz="992188" eaLnBrk="0" hangingPunct="0">
              <a:defRPr kumimoji="1" sz="2200">
                <a:solidFill>
                  <a:schemeClr val="tx1"/>
                </a:solidFill>
                <a:latin typeface="Arial" charset="0"/>
                <a:ea typeface="ＭＳ Ｐゴシック" pitchFamily="50" charset="-128"/>
              </a:defRPr>
            </a:lvl9pPr>
          </a:lstStyle>
          <a:p>
            <a:pPr algn="dist" eaLnBrk="1" hangingPunct="1">
              <a:lnSpc>
                <a:spcPts val="1680"/>
              </a:lnSpc>
              <a:spcBef>
                <a:spcPct val="50000"/>
              </a:spcBef>
              <a:defRPr/>
            </a:pPr>
            <a:r>
              <a:rPr lang="en-US" altLang="ja-JP" sz="1400" dirty="0">
                <a:latin typeface="Meiryo UI" panose="020B0604030504040204" pitchFamily="50" charset="-128"/>
                <a:ea typeface="Meiryo UI" panose="020B0604030504040204" pitchFamily="50" charset="-128"/>
              </a:rPr>
              <a:t>5.CO</a:t>
            </a:r>
            <a:r>
              <a:rPr lang="en-US" altLang="ja-JP" sz="1400" baseline="-25000" dirty="0">
                <a:latin typeface="Meiryo UI" panose="020B0604030504040204" pitchFamily="50" charset="-128"/>
                <a:ea typeface="Meiryo UI" panose="020B0604030504040204" pitchFamily="50" charset="-128"/>
              </a:rPr>
              <a:t>2</a:t>
            </a:r>
            <a:r>
              <a:rPr lang="ja-JP" altLang="en-US" sz="1400" dirty="0">
                <a:latin typeface="Meiryo UI" panose="020B0604030504040204" pitchFamily="50" charset="-128"/>
                <a:ea typeface="Meiryo UI" panose="020B0604030504040204" pitchFamily="50" charset="-128"/>
              </a:rPr>
              <a:t>削減効果</a:t>
            </a:r>
          </a:p>
        </p:txBody>
      </p:sp>
      <p:sp>
        <p:nvSpPr>
          <p:cNvPr id="27655" name="スライド番号プレースホルダー 1">
            <a:extLst>
              <a:ext uri="{FF2B5EF4-FFF2-40B4-BE49-F238E27FC236}">
                <a16:creationId xmlns:a16="http://schemas.microsoft.com/office/drawing/2014/main" id="{C57A0B6D-D557-C26B-70D8-669E1D92966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0D625E2A-A159-4026-B256-CA0A0E044F1B}" type="slidenum">
              <a:rPr lang="en-US" altLang="ja-JP" smtClean="0">
                <a:latin typeface="Meiryo UI" panose="020B0604030504040204" pitchFamily="50" charset="-128"/>
                <a:ea typeface="Meiryo UI" panose="020B0604030504040204" pitchFamily="50" charset="-128"/>
              </a:rPr>
              <a:pPr/>
              <a:t>7</a:t>
            </a:fld>
            <a:endParaRPr lang="en-US" altLang="ja-JP">
              <a:latin typeface="Meiryo UI" panose="020B0604030504040204" pitchFamily="50" charset="-128"/>
              <a:ea typeface="Meiryo UI" panose="020B0604030504040204" pitchFamily="50" charset="-128"/>
            </a:endParaRPr>
          </a:p>
        </p:txBody>
      </p:sp>
      <p:sp>
        <p:nvSpPr>
          <p:cNvPr id="27656" name="テキスト ボックス 18">
            <a:extLst>
              <a:ext uri="{FF2B5EF4-FFF2-40B4-BE49-F238E27FC236}">
                <a16:creationId xmlns:a16="http://schemas.microsoft.com/office/drawing/2014/main" id="{D2B19391-FEA5-D440-670B-3E8A0A3EC62E}"/>
              </a:ext>
            </a:extLst>
          </p:cNvPr>
          <p:cNvSpPr txBox="1">
            <a:spLocks noChangeArrowheads="1"/>
          </p:cNvSpPr>
          <p:nvPr/>
        </p:nvSpPr>
        <p:spPr bwMode="auto">
          <a:xfrm>
            <a:off x="246063" y="736600"/>
            <a:ext cx="21558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a:latin typeface="Meiryo UI" panose="020B0604030504040204" pitchFamily="50" charset="-128"/>
                <a:ea typeface="Meiryo UI" panose="020B0604030504040204" pitchFamily="50" charset="-128"/>
              </a:rPr>
              <a:t>①　条件設定</a:t>
            </a:r>
          </a:p>
        </p:txBody>
      </p:sp>
      <p:sp>
        <p:nvSpPr>
          <p:cNvPr id="27657" name="テキスト ボックス 4">
            <a:extLst>
              <a:ext uri="{FF2B5EF4-FFF2-40B4-BE49-F238E27FC236}">
                <a16:creationId xmlns:a16="http://schemas.microsoft.com/office/drawing/2014/main" id="{66FE48BF-8BB9-2813-0518-074EF50DB6DD}"/>
              </a:ext>
            </a:extLst>
          </p:cNvPr>
          <p:cNvSpPr txBox="1">
            <a:spLocks noChangeArrowheads="1"/>
          </p:cNvSpPr>
          <p:nvPr/>
        </p:nvSpPr>
        <p:spPr bwMode="auto">
          <a:xfrm>
            <a:off x="450850" y="1365250"/>
            <a:ext cx="3641725" cy="2762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a:latin typeface="Meiryo UI" panose="020B0604030504040204" pitchFamily="50" charset="-128"/>
                <a:ea typeface="Meiryo UI" panose="020B0604030504040204" pitchFamily="50" charset="-128"/>
              </a:rPr>
              <a:t>＜評価対象製品：</a:t>
            </a:r>
            <a:r>
              <a:rPr lang="ja-JP" altLang="en-US" sz="1200">
                <a:solidFill>
                  <a:srgbClr val="FF0000"/>
                </a:solidFill>
                <a:latin typeface="Meiryo UI" panose="020B0604030504040204" pitchFamily="50" charset="-128"/>
                <a:ea typeface="Meiryo UI" panose="020B0604030504040204" pitchFamily="50" charset="-128"/>
              </a:rPr>
              <a:t>ポリエチレンフィルム</a:t>
            </a:r>
            <a:r>
              <a:rPr lang="ja-JP" altLang="en-US" sz="1200">
                <a:latin typeface="Meiryo UI" panose="020B0604030504040204" pitchFamily="50" charset="-128"/>
                <a:ea typeface="Meiryo UI" panose="020B0604030504040204" pitchFamily="50" charset="-128"/>
              </a:rPr>
              <a:t>＞</a:t>
            </a:r>
          </a:p>
        </p:txBody>
      </p:sp>
      <p:pic>
        <p:nvPicPr>
          <p:cNvPr id="27658" name="図 7">
            <a:extLst>
              <a:ext uri="{FF2B5EF4-FFF2-40B4-BE49-F238E27FC236}">
                <a16:creationId xmlns:a16="http://schemas.microsoft.com/office/drawing/2014/main" id="{870F6F52-D692-CF83-5CD6-51E80129AB0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935663" y="1250950"/>
            <a:ext cx="3959225" cy="293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59" name="テキスト ボックス 17">
            <a:extLst>
              <a:ext uri="{FF2B5EF4-FFF2-40B4-BE49-F238E27FC236}">
                <a16:creationId xmlns:a16="http://schemas.microsoft.com/office/drawing/2014/main" id="{A157013F-9545-B0B6-57CA-4DC4CECF246B}"/>
              </a:ext>
            </a:extLst>
          </p:cNvPr>
          <p:cNvSpPr txBox="1">
            <a:spLocks noChangeArrowheads="1"/>
          </p:cNvSpPr>
          <p:nvPr/>
        </p:nvSpPr>
        <p:spPr bwMode="auto">
          <a:xfrm>
            <a:off x="450850" y="996950"/>
            <a:ext cx="3508375" cy="2762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a:latin typeface="Meiryo UI" panose="020B0604030504040204" pitchFamily="50" charset="-128"/>
                <a:ea typeface="Meiryo UI" panose="020B0604030504040204" pitchFamily="50" charset="-128"/>
              </a:rPr>
              <a:t>＜機能単位＞　</a:t>
            </a:r>
            <a:r>
              <a:rPr lang="ja-JP" altLang="en-US" sz="1200">
                <a:solidFill>
                  <a:srgbClr val="FF0000"/>
                </a:solidFill>
                <a:latin typeface="Meiryo UI" panose="020B0604030504040204" pitchFamily="50" charset="-128"/>
                <a:ea typeface="Meiryo UI" panose="020B0604030504040204" pitchFamily="50" charset="-128"/>
              </a:rPr>
              <a:t>多層フィルム</a:t>
            </a:r>
          </a:p>
        </p:txBody>
      </p:sp>
      <p:sp>
        <p:nvSpPr>
          <p:cNvPr id="19" name="Text Box 266">
            <a:extLst>
              <a:ext uri="{FF2B5EF4-FFF2-40B4-BE49-F238E27FC236}">
                <a16:creationId xmlns:a16="http://schemas.microsoft.com/office/drawing/2014/main" id="{D348C7FE-9C6C-8308-DD07-BEC19E25FE9A}"/>
              </a:ext>
            </a:extLst>
          </p:cNvPr>
          <p:cNvSpPr txBox="1">
            <a:spLocks noChangeArrowheads="1"/>
          </p:cNvSpPr>
          <p:nvPr/>
        </p:nvSpPr>
        <p:spPr bwMode="auto">
          <a:xfrm>
            <a:off x="3259138" y="182990"/>
            <a:ext cx="6626225" cy="830997"/>
          </a:xfrm>
          <a:prstGeom prst="rect">
            <a:avLst/>
          </a:prstGeom>
          <a:noFill/>
          <a:ln>
            <a:noFill/>
          </a:ln>
        </p:spPr>
        <p:txBody>
          <a:bodyPr anchor="ct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just">
              <a:spcAft>
                <a:spcPts val="0"/>
              </a:spcAft>
              <a:defRPr/>
            </a:pP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・ライフサイクルでの</a:t>
            </a:r>
            <a:r>
              <a:rPr lang="en-US" altLang="ja-JP" sz="1200" kern="100" dirty="0">
                <a:solidFill>
                  <a:srgbClr val="FF0000"/>
                </a:solidFill>
                <a:latin typeface="Meiryo UI" panose="020B0604030504040204" pitchFamily="50" charset="-128"/>
                <a:ea typeface="Meiryo UI" panose="020B0604030504040204" pitchFamily="50" charset="-128"/>
                <a:cs typeface="Times New Roman"/>
              </a:rPr>
              <a:t>CO2</a:t>
            </a: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削減効果の評価について、応募申請時点の検討状況を記載ください。 </a:t>
            </a:r>
            <a:endParaRPr lang="en-US" altLang="ja-JP" sz="1200" kern="100" dirty="0">
              <a:solidFill>
                <a:srgbClr val="FF0000"/>
              </a:solidFill>
              <a:latin typeface="Meiryo UI" panose="020B0604030504040204" pitchFamily="50" charset="-128"/>
              <a:ea typeface="Meiryo UI" panose="020B0604030504040204" pitchFamily="50" charset="-128"/>
              <a:cs typeface="Times New Roman"/>
            </a:endParaRPr>
          </a:p>
          <a:p>
            <a:pPr marL="174625" indent="-174625" algn="just">
              <a:spcAft>
                <a:spcPts val="0"/>
              </a:spcAft>
              <a:defRPr/>
            </a:pP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　（条件設定は、下記の例のように現状（処理・処分）と実証技術（リサイクル）の実装後のライフサイクルフロー図を示してください。）（</a:t>
            </a:r>
            <a:r>
              <a:rPr lang="en-US" altLang="ja-JP" sz="1200" kern="100" dirty="0">
                <a:solidFill>
                  <a:srgbClr val="FF0000"/>
                </a:solidFill>
                <a:latin typeface="Meiryo UI" panose="020B0604030504040204" pitchFamily="50" charset="-128"/>
                <a:ea typeface="Meiryo UI" panose="020B0604030504040204" pitchFamily="50" charset="-128"/>
                <a:cs typeface="Times New Roman"/>
              </a:rPr>
              <a:t>2</a:t>
            </a: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スライド以内）</a:t>
            </a:r>
            <a:endParaRPr lang="en-US" altLang="ja-JP" sz="1200" kern="100" dirty="0">
              <a:solidFill>
                <a:srgbClr val="FF0000"/>
              </a:solidFill>
              <a:latin typeface="Meiryo UI" panose="020B0604030504040204" pitchFamily="50" charset="-128"/>
              <a:ea typeface="Meiryo UI" panose="020B0604030504040204" pitchFamily="50" charset="-128"/>
              <a:cs typeface="Times New Roman"/>
            </a:endParaRPr>
          </a:p>
          <a:p>
            <a:pPr marL="174625" indent="-174625" algn="just">
              <a:spcAft>
                <a:spcPts val="0"/>
              </a:spcAft>
              <a:defRPr/>
            </a:pPr>
            <a:r>
              <a:rPr lang="ja-JP" altLang="en-US" sz="1200" u="sng" kern="100" dirty="0">
                <a:solidFill>
                  <a:srgbClr val="FF0000"/>
                </a:solidFill>
                <a:latin typeface="Meiryo UI" panose="020B0604030504040204" pitchFamily="50" charset="-128"/>
                <a:ea typeface="Meiryo UI" panose="020B0604030504040204" pitchFamily="50" charset="-128"/>
                <a:cs typeface="Times New Roman"/>
              </a:rPr>
              <a:t>・本スライド</a:t>
            </a:r>
            <a:r>
              <a:rPr lang="en-US" altLang="ja-JP" sz="1200" u="sng" kern="100" dirty="0">
                <a:solidFill>
                  <a:srgbClr val="FF0000"/>
                </a:solidFill>
                <a:latin typeface="Meiryo UI" panose="020B0604030504040204" pitchFamily="50" charset="-128"/>
                <a:ea typeface="Meiryo UI" panose="020B0604030504040204" pitchFamily="50" charset="-128"/>
                <a:cs typeface="Times New Roman"/>
              </a:rPr>
              <a:t>6-9</a:t>
            </a:r>
            <a:r>
              <a:rPr lang="ja-JP" altLang="en-US" sz="1200" u="sng" kern="100" dirty="0">
                <a:solidFill>
                  <a:srgbClr val="FF0000"/>
                </a:solidFill>
                <a:latin typeface="Meiryo UI" panose="020B0604030504040204" pitchFamily="50" charset="-128"/>
                <a:ea typeface="Meiryo UI" panose="020B0604030504040204" pitchFamily="50" charset="-128"/>
                <a:cs typeface="Times New Roman"/>
              </a:rPr>
              <a:t>は例を示しております。</a:t>
            </a:r>
            <a:r>
              <a:rPr kumimoji="1" lang="ja-JP" altLang="en-US" sz="1200" u="sng" dirty="0">
                <a:solidFill>
                  <a:srgbClr val="FF0000"/>
                </a:solidFill>
                <a:latin typeface="Meiryo UI" panose="020B0604030504040204" pitchFamily="50" charset="-128"/>
                <a:ea typeface="Meiryo UI" panose="020B0604030504040204" pitchFamily="50" charset="-128"/>
              </a:rPr>
              <a:t>自身の応募する事業内容で作成してください。</a:t>
            </a:r>
            <a:endParaRPr lang="ja-JP" altLang="en-US" sz="1200" u="sng" kern="100" dirty="0">
              <a:solidFill>
                <a:srgbClr val="FF0000"/>
              </a:solidFill>
              <a:latin typeface="Meiryo UI" panose="020B0604030504040204" pitchFamily="50" charset="-128"/>
              <a:ea typeface="Meiryo UI" panose="020B0604030504040204" pitchFamily="50" charset="-128"/>
              <a:cs typeface="Times New Roman"/>
            </a:endParaRPr>
          </a:p>
        </p:txBody>
      </p:sp>
      <p:sp>
        <p:nvSpPr>
          <p:cNvPr id="27661" name="テキスト ボックス 18">
            <a:extLst>
              <a:ext uri="{FF2B5EF4-FFF2-40B4-BE49-F238E27FC236}">
                <a16:creationId xmlns:a16="http://schemas.microsoft.com/office/drawing/2014/main" id="{CD0C887E-8FBA-EF02-7FEE-FF3D56D78A2B}"/>
              </a:ext>
            </a:extLst>
          </p:cNvPr>
          <p:cNvSpPr txBox="1">
            <a:spLocks noChangeArrowheads="1"/>
          </p:cNvSpPr>
          <p:nvPr/>
        </p:nvSpPr>
        <p:spPr bwMode="auto">
          <a:xfrm>
            <a:off x="242888" y="520700"/>
            <a:ext cx="31654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＜ライフサイクルでの</a:t>
            </a:r>
            <a:r>
              <a:rPr lang="en-US" altLang="ja-JP" sz="1400" dirty="0">
                <a:latin typeface="Meiryo UI" panose="020B0604030504040204" pitchFamily="50" charset="-128"/>
                <a:ea typeface="Meiryo UI" panose="020B0604030504040204" pitchFamily="50" charset="-128"/>
              </a:rPr>
              <a:t>CO</a:t>
            </a:r>
            <a:r>
              <a:rPr lang="en-US" altLang="ja-JP" sz="1400" baseline="-25000" dirty="0">
                <a:latin typeface="Meiryo UI" panose="020B0604030504040204" pitchFamily="50" charset="-128"/>
                <a:ea typeface="Meiryo UI" panose="020B0604030504040204" pitchFamily="50" charset="-128"/>
              </a:rPr>
              <a:t>2</a:t>
            </a:r>
            <a:r>
              <a:rPr lang="ja-JP" altLang="en-US" sz="1400" dirty="0">
                <a:latin typeface="Meiryo UI" panose="020B0604030504040204" pitchFamily="50" charset="-128"/>
                <a:ea typeface="Meiryo UI" panose="020B0604030504040204" pitchFamily="50" charset="-128"/>
              </a:rPr>
              <a:t>削減効果＞</a:t>
            </a:r>
          </a:p>
        </p:txBody>
      </p:sp>
      <p:sp>
        <p:nvSpPr>
          <p:cNvPr id="27662" name="テキスト ボックス 13">
            <a:extLst>
              <a:ext uri="{FF2B5EF4-FFF2-40B4-BE49-F238E27FC236}">
                <a16:creationId xmlns:a16="http://schemas.microsoft.com/office/drawing/2014/main" id="{530F7689-4DBC-27EE-2F17-9AB172AB3584}"/>
              </a:ext>
            </a:extLst>
          </p:cNvPr>
          <p:cNvSpPr txBox="1">
            <a:spLocks noChangeArrowheads="1"/>
          </p:cNvSpPr>
          <p:nvPr/>
        </p:nvSpPr>
        <p:spPr bwMode="auto">
          <a:xfrm>
            <a:off x="401638" y="4179888"/>
            <a:ext cx="5122862" cy="27781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a:latin typeface="Meiryo UI" panose="020B0604030504040204" pitchFamily="50" charset="-128"/>
                <a:ea typeface="Meiryo UI" panose="020B0604030504040204" pitchFamily="50" charset="-128"/>
              </a:rPr>
              <a:t>＜ベースライン：</a:t>
            </a:r>
            <a:r>
              <a:rPr lang="ja-JP" altLang="en-US" sz="1200">
                <a:solidFill>
                  <a:srgbClr val="FF0000"/>
                </a:solidFill>
                <a:latin typeface="Meiryo UI" panose="020B0604030504040204" pitchFamily="50" charset="-128"/>
                <a:ea typeface="Meiryo UI" panose="020B0604030504040204" pitchFamily="50" charset="-128"/>
              </a:rPr>
              <a:t>焼却・埋立・一部リサイクル</a:t>
            </a:r>
            <a:r>
              <a:rPr lang="ja-JP" altLang="en-US" sz="1200">
                <a:latin typeface="Meiryo UI" panose="020B0604030504040204" pitchFamily="50" charset="-128"/>
                <a:ea typeface="Meiryo UI" panose="020B0604030504040204" pitchFamily="50" charset="-128"/>
              </a:rPr>
              <a:t>＞</a:t>
            </a:r>
          </a:p>
        </p:txBody>
      </p:sp>
      <p:grpSp>
        <p:nvGrpSpPr>
          <p:cNvPr id="27663" name="グループ化 186">
            <a:extLst>
              <a:ext uri="{FF2B5EF4-FFF2-40B4-BE49-F238E27FC236}">
                <a16:creationId xmlns:a16="http://schemas.microsoft.com/office/drawing/2014/main" id="{6220C836-9929-1395-CEEB-424C3BC5E915}"/>
              </a:ext>
            </a:extLst>
          </p:cNvPr>
          <p:cNvGrpSpPr>
            <a:grpSpLocks noChangeAspect="1"/>
          </p:cNvGrpSpPr>
          <p:nvPr/>
        </p:nvGrpSpPr>
        <p:grpSpPr bwMode="auto">
          <a:xfrm>
            <a:off x="365125" y="1685925"/>
            <a:ext cx="9332913" cy="2512070"/>
            <a:chOff x="-478058" y="2241094"/>
            <a:chExt cx="11052345" cy="2973987"/>
          </a:xfrm>
        </p:grpSpPr>
        <p:sp>
          <p:nvSpPr>
            <p:cNvPr id="188" name="正方形/長方形 187">
              <a:extLst>
                <a:ext uri="{FF2B5EF4-FFF2-40B4-BE49-F238E27FC236}">
                  <a16:creationId xmlns:a16="http://schemas.microsoft.com/office/drawing/2014/main" id="{FE702B6B-F371-0521-C782-37D3F65C2B9A}"/>
                </a:ext>
              </a:extLst>
            </p:cNvPr>
            <p:cNvSpPr/>
            <p:nvPr/>
          </p:nvSpPr>
          <p:spPr>
            <a:xfrm>
              <a:off x="-75744" y="2252370"/>
              <a:ext cx="8719301" cy="2349260"/>
            </a:xfrm>
            <a:prstGeom prst="rect">
              <a:avLst/>
            </a:prstGeom>
            <a:solidFill>
              <a:schemeClr val="accent5"/>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endParaRPr lang="ja-JP" altLang="en-US" sz="900">
                <a:solidFill>
                  <a:schemeClr val="tx1"/>
                </a:solidFill>
                <a:latin typeface="Meiryo UI" panose="020B0604030504040204" pitchFamily="50" charset="-128"/>
                <a:ea typeface="Meiryo UI" panose="020B0604030504040204" pitchFamily="50" charset="-128"/>
              </a:endParaRPr>
            </a:p>
          </p:txBody>
        </p:sp>
        <p:sp>
          <p:nvSpPr>
            <p:cNvPr id="189" name="テキスト ボックス 274">
              <a:extLst>
                <a:ext uri="{FF2B5EF4-FFF2-40B4-BE49-F238E27FC236}">
                  <a16:creationId xmlns:a16="http://schemas.microsoft.com/office/drawing/2014/main" id="{057732A9-C7CA-8E7C-1F5A-51575BFA592B}"/>
                </a:ext>
              </a:extLst>
            </p:cNvPr>
            <p:cNvSpPr txBox="1"/>
            <p:nvPr/>
          </p:nvSpPr>
          <p:spPr>
            <a:xfrm>
              <a:off x="-478058" y="2241094"/>
              <a:ext cx="628727" cy="273277"/>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dirty="0">
                  <a:solidFill>
                    <a:srgbClr val="FF0000"/>
                  </a:solidFill>
                  <a:latin typeface="Meiryo UI" panose="020B0604030504040204" pitchFamily="50" charset="-128"/>
                  <a:ea typeface="Meiryo UI" panose="020B0604030504040204" pitchFamily="50" charset="-128"/>
                </a:rPr>
                <a:t>（例）</a:t>
              </a:r>
            </a:p>
          </p:txBody>
        </p:sp>
        <p:sp>
          <p:nvSpPr>
            <p:cNvPr id="190" name="テキスト ボックス 275">
              <a:extLst>
                <a:ext uri="{FF2B5EF4-FFF2-40B4-BE49-F238E27FC236}">
                  <a16:creationId xmlns:a16="http://schemas.microsoft.com/office/drawing/2014/main" id="{978601EA-DC7F-A140-6188-6E9B7A14D81D}"/>
                </a:ext>
              </a:extLst>
            </p:cNvPr>
            <p:cNvSpPr txBox="1"/>
            <p:nvPr/>
          </p:nvSpPr>
          <p:spPr>
            <a:xfrm>
              <a:off x="-24985" y="2962787"/>
              <a:ext cx="1381777" cy="764920"/>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ja-JP" sz="900" dirty="0">
                  <a:latin typeface="Meiryo UI" panose="020B0604030504040204" pitchFamily="50" charset="-128"/>
                  <a:ea typeface="Meiryo UI" panose="020B0604030504040204" pitchFamily="50" charset="-128"/>
                </a:rPr>
                <a:t>原</a:t>
              </a:r>
              <a:r>
                <a:rPr lang="ja-JP" altLang="en-US" sz="900" dirty="0">
                  <a:latin typeface="Meiryo UI" panose="020B0604030504040204" pitchFamily="50" charset="-128"/>
                  <a:ea typeface="Meiryo UI" panose="020B0604030504040204" pitchFamily="50" charset="-128"/>
                </a:rPr>
                <a:t>材</a:t>
              </a:r>
              <a:r>
                <a:rPr lang="ja-JP" altLang="ja-JP" sz="900" dirty="0">
                  <a:latin typeface="Meiryo UI" panose="020B0604030504040204" pitchFamily="50" charset="-128"/>
                  <a:ea typeface="Meiryo UI" panose="020B0604030504040204" pitchFamily="50" charset="-128"/>
                </a:rPr>
                <a:t>料回収</a:t>
              </a:r>
              <a:r>
                <a:rPr lang="ja-JP" altLang="en-US" sz="900" dirty="0">
                  <a:latin typeface="Meiryo UI" panose="020B0604030504040204" pitchFamily="50" charset="-128"/>
                  <a:ea typeface="Meiryo UI" panose="020B0604030504040204" pitchFamily="50" charset="-128"/>
                </a:rPr>
                <a:t>・調達</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（一般廃棄物、</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産業廃棄物）</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10,000 t</a:t>
              </a:r>
              <a:r>
                <a:rPr lang="ja-JP" altLang="en-US" sz="900" dirty="0">
                  <a:latin typeface="Meiryo UI" panose="020B0604030504040204" pitchFamily="50" charset="-128"/>
                  <a:ea typeface="Meiryo UI" panose="020B0604030504040204" pitchFamily="50" charset="-128"/>
                </a:rPr>
                <a:t>／年）</a:t>
              </a:r>
              <a:endParaRPr lang="en-US" altLang="ja-JP" sz="900" dirty="0">
                <a:latin typeface="Meiryo UI" panose="020B0604030504040204" pitchFamily="50" charset="-128"/>
                <a:ea typeface="Meiryo UI" panose="020B0604030504040204" pitchFamily="50" charset="-128"/>
              </a:endParaRPr>
            </a:p>
          </p:txBody>
        </p:sp>
        <p:sp>
          <p:nvSpPr>
            <p:cNvPr id="191" name="テキスト ボックス 276">
              <a:extLst>
                <a:ext uri="{FF2B5EF4-FFF2-40B4-BE49-F238E27FC236}">
                  <a16:creationId xmlns:a16="http://schemas.microsoft.com/office/drawing/2014/main" id="{7D9159DC-8788-C66E-945E-BDEF931A4F02}"/>
                </a:ext>
              </a:extLst>
            </p:cNvPr>
            <p:cNvSpPr txBox="1"/>
            <p:nvPr/>
          </p:nvSpPr>
          <p:spPr>
            <a:xfrm>
              <a:off x="2195260" y="3218386"/>
              <a:ext cx="532032" cy="437244"/>
            </a:xfrm>
            <a:prstGeom prst="rect">
              <a:avLst/>
            </a:prstGeom>
            <a:solidFill>
              <a:srgbClr val="002060"/>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b="1" dirty="0">
                  <a:solidFill>
                    <a:schemeClr val="bg1"/>
                  </a:solidFill>
                  <a:latin typeface="Meiryo UI" panose="020B0604030504040204" pitchFamily="50" charset="-128"/>
                  <a:ea typeface="Meiryo UI" panose="020B0604030504040204" pitchFamily="50" charset="-128"/>
                </a:rPr>
                <a:t>分別</a:t>
              </a:r>
              <a:endParaRPr lang="en-US" altLang="ja-JP" sz="900" b="1" dirty="0">
                <a:solidFill>
                  <a:schemeClr val="bg1"/>
                </a:solidFill>
                <a:latin typeface="Meiryo UI" panose="020B0604030504040204" pitchFamily="50" charset="-128"/>
                <a:ea typeface="Meiryo UI" panose="020B0604030504040204" pitchFamily="50" charset="-128"/>
              </a:endParaRPr>
            </a:p>
            <a:p>
              <a:pPr algn="ctr">
                <a:defRPr/>
              </a:pPr>
              <a:r>
                <a:rPr lang="ja-JP" altLang="en-US" sz="900" b="1" dirty="0">
                  <a:solidFill>
                    <a:schemeClr val="bg1"/>
                  </a:solidFill>
                  <a:latin typeface="Meiryo UI" panose="020B0604030504040204" pitchFamily="50" charset="-128"/>
                  <a:ea typeface="Meiryo UI" panose="020B0604030504040204" pitchFamily="50" charset="-128"/>
                </a:rPr>
                <a:t>選別</a:t>
              </a:r>
              <a:endParaRPr lang="en-US" altLang="ja-JP" sz="900" b="1" dirty="0">
                <a:solidFill>
                  <a:schemeClr val="bg1"/>
                </a:solidFill>
                <a:latin typeface="Meiryo UI" panose="020B0604030504040204" pitchFamily="50" charset="-128"/>
                <a:ea typeface="Meiryo UI" panose="020B0604030504040204" pitchFamily="50" charset="-128"/>
              </a:endParaRPr>
            </a:p>
          </p:txBody>
        </p:sp>
        <p:sp>
          <p:nvSpPr>
            <p:cNvPr id="192" name="テキスト ボックス 277">
              <a:extLst>
                <a:ext uri="{FF2B5EF4-FFF2-40B4-BE49-F238E27FC236}">
                  <a16:creationId xmlns:a16="http://schemas.microsoft.com/office/drawing/2014/main" id="{D7ADC58E-CAAD-2900-028C-F7B4FEA7B3B9}"/>
                </a:ext>
              </a:extLst>
            </p:cNvPr>
            <p:cNvSpPr txBox="1"/>
            <p:nvPr/>
          </p:nvSpPr>
          <p:spPr>
            <a:xfrm>
              <a:off x="5479568" y="3218386"/>
              <a:ext cx="1246420" cy="437244"/>
            </a:xfrm>
            <a:prstGeom prst="rect">
              <a:avLst/>
            </a:prstGeom>
            <a:solidFill>
              <a:srgbClr val="002060"/>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b="1">
                  <a:solidFill>
                    <a:schemeClr val="bg1"/>
                  </a:solidFill>
                  <a:latin typeface="Meiryo UI" panose="020B0604030504040204" pitchFamily="50" charset="-128"/>
                  <a:ea typeface="Meiryo UI" panose="020B0604030504040204" pitchFamily="50" charset="-128"/>
                </a:rPr>
                <a:t>新規リサイクル</a:t>
              </a:r>
              <a:endParaRPr lang="en-US" altLang="ja-JP" sz="900" b="1">
                <a:solidFill>
                  <a:schemeClr val="bg1"/>
                </a:solidFill>
                <a:latin typeface="Meiryo UI" panose="020B0604030504040204" pitchFamily="50" charset="-128"/>
                <a:ea typeface="Meiryo UI" panose="020B0604030504040204" pitchFamily="50" charset="-128"/>
              </a:endParaRPr>
            </a:p>
            <a:p>
              <a:pPr algn="ctr">
                <a:defRPr/>
              </a:pPr>
              <a:r>
                <a:rPr lang="ja-JP" altLang="en-US" sz="900" b="1">
                  <a:solidFill>
                    <a:schemeClr val="bg1"/>
                  </a:solidFill>
                  <a:latin typeface="Meiryo UI" panose="020B0604030504040204" pitchFamily="50" charset="-128"/>
                  <a:ea typeface="Meiryo UI" panose="020B0604030504040204" pitchFamily="50" charset="-128"/>
                </a:rPr>
                <a:t>（</a:t>
              </a:r>
              <a:r>
                <a:rPr lang="en-US" altLang="ja-JP" sz="900" b="1">
                  <a:solidFill>
                    <a:schemeClr val="bg1"/>
                  </a:solidFill>
                  <a:latin typeface="Meiryo UI" panose="020B0604030504040204" pitchFamily="50" charset="-128"/>
                  <a:ea typeface="Meiryo UI" panose="020B0604030504040204" pitchFamily="50" charset="-128"/>
                </a:rPr>
                <a:t>9,000t</a:t>
              </a:r>
              <a:r>
                <a:rPr lang="ja-JP" altLang="en-US" sz="900" b="1">
                  <a:solidFill>
                    <a:schemeClr val="bg1"/>
                  </a:solidFill>
                  <a:latin typeface="Meiryo UI" panose="020B0604030504040204" pitchFamily="50" charset="-128"/>
                  <a:ea typeface="Meiryo UI" panose="020B0604030504040204" pitchFamily="50" charset="-128"/>
                </a:rPr>
                <a:t>／年）</a:t>
              </a:r>
            </a:p>
          </p:txBody>
        </p:sp>
        <p:sp>
          <p:nvSpPr>
            <p:cNvPr id="193" name="テキスト ボックス 278">
              <a:extLst>
                <a:ext uri="{FF2B5EF4-FFF2-40B4-BE49-F238E27FC236}">
                  <a16:creationId xmlns:a16="http://schemas.microsoft.com/office/drawing/2014/main" id="{E9016598-C4FE-BEA1-E2A1-8F9F071EE278}"/>
                </a:ext>
              </a:extLst>
            </p:cNvPr>
            <p:cNvSpPr txBox="1"/>
            <p:nvPr/>
          </p:nvSpPr>
          <p:spPr>
            <a:xfrm>
              <a:off x="8724396" y="3225904"/>
              <a:ext cx="761387" cy="437244"/>
            </a:xfrm>
            <a:prstGeom prst="rect">
              <a:avLst/>
            </a:prstGeom>
            <a:solidFill>
              <a:sysClr val="window" lastClr="FFFFFF"/>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solidFill>
                    <a:sysClr val="windowText" lastClr="000000"/>
                  </a:solidFill>
                  <a:latin typeface="Meiryo UI" panose="020B0604030504040204" pitchFamily="50" charset="-128"/>
                  <a:ea typeface="Meiryo UI" panose="020B0604030504040204" pitchFamily="50" charset="-128"/>
                </a:rPr>
                <a:t>流通</a:t>
              </a:r>
              <a:endParaRPr lang="en-US" altLang="ja-JP" sz="900" dirty="0">
                <a:solidFill>
                  <a:sysClr val="windowText" lastClr="000000"/>
                </a:solidFill>
                <a:latin typeface="Meiryo UI" panose="020B0604030504040204" pitchFamily="50" charset="-128"/>
                <a:ea typeface="Meiryo UI" panose="020B0604030504040204" pitchFamily="50" charset="-128"/>
              </a:endParaRPr>
            </a:p>
            <a:p>
              <a:pPr algn="ctr">
                <a:defRPr/>
              </a:pPr>
              <a:r>
                <a:rPr lang="en-US" altLang="ja-JP" sz="900" dirty="0">
                  <a:solidFill>
                    <a:sysClr val="windowText" lastClr="000000"/>
                  </a:solidFill>
                  <a:latin typeface="Meiryo UI" panose="020B0604030504040204" pitchFamily="50" charset="-128"/>
                  <a:ea typeface="Meiryo UI" panose="020B0604030504040204" pitchFamily="50" charset="-128"/>
                </a:rPr>
                <a:t>[</a:t>
              </a:r>
              <a:r>
                <a:rPr lang="ja-JP" altLang="en-US" sz="900" dirty="0">
                  <a:solidFill>
                    <a:sysClr val="windowText" lastClr="000000"/>
                  </a:solidFill>
                  <a:latin typeface="Meiryo UI" panose="020B0604030504040204" pitchFamily="50" charset="-128"/>
                  <a:ea typeface="Meiryo UI" panose="020B0604030504040204" pitchFamily="50" charset="-128"/>
                </a:rPr>
                <a:t>日本</a:t>
              </a:r>
              <a:r>
                <a:rPr lang="en-US" altLang="ja-JP" sz="900" dirty="0">
                  <a:solidFill>
                    <a:sysClr val="windowText" lastClr="000000"/>
                  </a:solidFill>
                  <a:latin typeface="Meiryo UI" panose="020B0604030504040204" pitchFamily="50" charset="-128"/>
                  <a:ea typeface="Meiryo UI" panose="020B0604030504040204" pitchFamily="50" charset="-128"/>
                </a:rPr>
                <a:t>]</a:t>
              </a:r>
              <a:endParaRPr lang="ja-JP" altLang="en-US" sz="900" dirty="0">
                <a:solidFill>
                  <a:sysClr val="windowText" lastClr="000000"/>
                </a:solidFill>
                <a:latin typeface="Meiryo UI" panose="020B0604030504040204" pitchFamily="50" charset="-128"/>
                <a:ea typeface="Meiryo UI" panose="020B0604030504040204" pitchFamily="50" charset="-128"/>
              </a:endParaRPr>
            </a:p>
          </p:txBody>
        </p:sp>
        <p:sp>
          <p:nvSpPr>
            <p:cNvPr id="194" name="テキスト ボックス 279">
              <a:extLst>
                <a:ext uri="{FF2B5EF4-FFF2-40B4-BE49-F238E27FC236}">
                  <a16:creationId xmlns:a16="http://schemas.microsoft.com/office/drawing/2014/main" id="{89C3761C-9C95-A8A9-94A8-6CD9C12E94C7}"/>
                </a:ext>
              </a:extLst>
            </p:cNvPr>
            <p:cNvSpPr txBox="1"/>
            <p:nvPr/>
          </p:nvSpPr>
          <p:spPr>
            <a:xfrm>
              <a:off x="9628661" y="3225904"/>
              <a:ext cx="695589" cy="437244"/>
            </a:xfrm>
            <a:prstGeom prst="rect">
              <a:avLst/>
            </a:prstGeom>
            <a:solidFill>
              <a:sysClr val="window" lastClr="FFFFFF"/>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solidFill>
                    <a:sysClr val="windowText" lastClr="000000"/>
                  </a:solidFill>
                  <a:latin typeface="Meiryo UI" panose="020B0604030504040204" pitchFamily="50" charset="-128"/>
                  <a:ea typeface="Meiryo UI" panose="020B0604030504040204" pitchFamily="50" charset="-128"/>
                </a:rPr>
                <a:t>使用</a:t>
              </a:r>
              <a:endParaRPr lang="en-US" altLang="ja-JP" sz="900">
                <a:solidFill>
                  <a:sysClr val="windowText" lastClr="000000"/>
                </a:solidFill>
                <a:latin typeface="Meiryo UI" panose="020B0604030504040204" pitchFamily="50" charset="-128"/>
                <a:ea typeface="Meiryo UI" panose="020B0604030504040204" pitchFamily="50" charset="-128"/>
              </a:endParaRPr>
            </a:p>
            <a:p>
              <a:pPr algn="ctr">
                <a:defRPr/>
              </a:pPr>
              <a:r>
                <a:rPr lang="en-US" altLang="ja-JP" sz="900">
                  <a:solidFill>
                    <a:sysClr val="windowText" lastClr="000000"/>
                  </a:solidFill>
                  <a:latin typeface="Meiryo UI" panose="020B0604030504040204" pitchFamily="50" charset="-128"/>
                  <a:ea typeface="Meiryo UI" panose="020B0604030504040204" pitchFamily="50" charset="-128"/>
                </a:rPr>
                <a:t>[</a:t>
              </a:r>
              <a:r>
                <a:rPr lang="ja-JP" altLang="en-US" sz="900">
                  <a:solidFill>
                    <a:sysClr val="windowText" lastClr="000000"/>
                  </a:solidFill>
                  <a:latin typeface="Meiryo UI" panose="020B0604030504040204" pitchFamily="50" charset="-128"/>
                  <a:ea typeface="Meiryo UI" panose="020B0604030504040204" pitchFamily="50" charset="-128"/>
                </a:rPr>
                <a:t>日本</a:t>
              </a:r>
              <a:r>
                <a:rPr lang="en-US" altLang="ja-JP" sz="900">
                  <a:solidFill>
                    <a:sysClr val="windowText" lastClr="000000"/>
                  </a:solidFill>
                  <a:latin typeface="Meiryo UI" panose="020B0604030504040204" pitchFamily="50" charset="-128"/>
                  <a:ea typeface="Meiryo UI" panose="020B0604030504040204" pitchFamily="50" charset="-128"/>
                </a:rPr>
                <a:t>]</a:t>
              </a:r>
              <a:endParaRPr lang="ja-JP" altLang="en-US" sz="900">
                <a:solidFill>
                  <a:sysClr val="windowText" lastClr="000000"/>
                </a:solidFill>
                <a:latin typeface="Meiryo UI" panose="020B0604030504040204" pitchFamily="50" charset="-128"/>
                <a:ea typeface="Meiryo UI" panose="020B0604030504040204" pitchFamily="50" charset="-128"/>
              </a:endParaRPr>
            </a:p>
          </p:txBody>
        </p:sp>
        <p:cxnSp>
          <p:nvCxnSpPr>
            <p:cNvPr id="195" name="直線矢印コネクタ 194">
              <a:extLst>
                <a:ext uri="{FF2B5EF4-FFF2-40B4-BE49-F238E27FC236}">
                  <a16:creationId xmlns:a16="http://schemas.microsoft.com/office/drawing/2014/main" id="{6D7B4800-A963-F202-A105-16EC24CEB4FC}"/>
                </a:ext>
              </a:extLst>
            </p:cNvPr>
            <p:cNvCxnSpPr>
              <a:stCxn id="205" idx="3"/>
              <a:endCxn id="191" idx="1"/>
            </p:cNvCxnSpPr>
            <p:nvPr/>
          </p:nvCxnSpPr>
          <p:spPr>
            <a:xfrm flipV="1">
              <a:off x="2011022" y="3437008"/>
              <a:ext cx="184237" cy="71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96" name="直線矢印コネクタ 195">
              <a:extLst>
                <a:ext uri="{FF2B5EF4-FFF2-40B4-BE49-F238E27FC236}">
                  <a16:creationId xmlns:a16="http://schemas.microsoft.com/office/drawing/2014/main" id="{94893D0E-9E41-EAA4-5655-9DB0BD484512}"/>
                </a:ext>
              </a:extLst>
            </p:cNvPr>
            <p:cNvCxnSpPr>
              <a:cxnSpLocks/>
              <a:stCxn id="193" idx="3"/>
              <a:endCxn id="194" idx="1"/>
            </p:cNvCxnSpPr>
            <p:nvPr/>
          </p:nvCxnSpPr>
          <p:spPr>
            <a:xfrm>
              <a:off x="9485784" y="3444526"/>
              <a:ext cx="142878"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97" name="右中かっこ 196">
              <a:extLst>
                <a:ext uri="{FF2B5EF4-FFF2-40B4-BE49-F238E27FC236}">
                  <a16:creationId xmlns:a16="http://schemas.microsoft.com/office/drawing/2014/main" id="{237C6F19-37CC-C2E4-E6E1-B9B4156AAB75}"/>
                </a:ext>
              </a:extLst>
            </p:cNvPr>
            <p:cNvSpPr/>
            <p:nvPr/>
          </p:nvSpPr>
          <p:spPr>
            <a:xfrm rot="5400000">
              <a:off x="2541208" y="2076773"/>
              <a:ext cx="227409" cy="5434993"/>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198" name="テキスト ボックス 283">
              <a:extLst>
                <a:ext uri="{FF2B5EF4-FFF2-40B4-BE49-F238E27FC236}">
                  <a16:creationId xmlns:a16="http://schemas.microsoft.com/office/drawing/2014/main" id="{D176E74F-5993-CF3C-1BEB-0F8EA3BB3887}"/>
                </a:ext>
              </a:extLst>
            </p:cNvPr>
            <p:cNvSpPr txBox="1"/>
            <p:nvPr/>
          </p:nvSpPr>
          <p:spPr>
            <a:xfrm>
              <a:off x="1973423" y="4936165"/>
              <a:ext cx="1608264" cy="273277"/>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原材料回収・調達、処理</a:t>
              </a:r>
            </a:p>
          </p:txBody>
        </p:sp>
        <p:sp>
          <p:nvSpPr>
            <p:cNvPr id="199" name="右中かっこ 198">
              <a:extLst>
                <a:ext uri="{FF2B5EF4-FFF2-40B4-BE49-F238E27FC236}">
                  <a16:creationId xmlns:a16="http://schemas.microsoft.com/office/drawing/2014/main" id="{D8CCBC75-02A3-8EB3-CCD5-3FC344CF4F97}"/>
                </a:ext>
              </a:extLst>
            </p:cNvPr>
            <p:cNvSpPr/>
            <p:nvPr/>
          </p:nvSpPr>
          <p:spPr>
            <a:xfrm rot="5400000">
              <a:off x="6870778" y="3234831"/>
              <a:ext cx="214252" cy="3147070"/>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00" name="右中かっこ 199">
              <a:extLst>
                <a:ext uri="{FF2B5EF4-FFF2-40B4-BE49-F238E27FC236}">
                  <a16:creationId xmlns:a16="http://schemas.microsoft.com/office/drawing/2014/main" id="{7346DCEC-F575-F0DC-2BB0-AAA292DE7944}"/>
                </a:ext>
              </a:extLst>
            </p:cNvPr>
            <p:cNvSpPr/>
            <p:nvPr/>
          </p:nvSpPr>
          <p:spPr>
            <a:xfrm rot="5400000">
              <a:off x="8987621" y="4327097"/>
              <a:ext cx="189821" cy="934345"/>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01" name="右中かっこ 200">
              <a:extLst>
                <a:ext uri="{FF2B5EF4-FFF2-40B4-BE49-F238E27FC236}">
                  <a16:creationId xmlns:a16="http://schemas.microsoft.com/office/drawing/2014/main" id="{19108ADD-08B5-C8F4-8848-37F51AAE07A7}"/>
                </a:ext>
              </a:extLst>
            </p:cNvPr>
            <p:cNvSpPr/>
            <p:nvPr/>
          </p:nvSpPr>
          <p:spPr>
            <a:xfrm rot="5400000">
              <a:off x="9852422" y="4407937"/>
              <a:ext cx="293188" cy="767028"/>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02" name="テキスト ボックス 287">
              <a:extLst>
                <a:ext uri="{FF2B5EF4-FFF2-40B4-BE49-F238E27FC236}">
                  <a16:creationId xmlns:a16="http://schemas.microsoft.com/office/drawing/2014/main" id="{544F570F-8243-3E5D-7CA3-6133031775B8}"/>
                </a:ext>
              </a:extLst>
            </p:cNvPr>
            <p:cNvSpPr txBox="1"/>
            <p:nvPr/>
          </p:nvSpPr>
          <p:spPr>
            <a:xfrm>
              <a:off x="6116877" y="4915492"/>
              <a:ext cx="1331109" cy="273277"/>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リサイクル・再製品化</a:t>
              </a:r>
            </a:p>
          </p:txBody>
        </p:sp>
        <p:sp>
          <p:nvSpPr>
            <p:cNvPr id="203" name="テキスト ボックス 288">
              <a:extLst>
                <a:ext uri="{FF2B5EF4-FFF2-40B4-BE49-F238E27FC236}">
                  <a16:creationId xmlns:a16="http://schemas.microsoft.com/office/drawing/2014/main" id="{53A761CB-735E-7222-24D8-65F540F27CED}"/>
                </a:ext>
              </a:extLst>
            </p:cNvPr>
            <p:cNvSpPr txBox="1"/>
            <p:nvPr/>
          </p:nvSpPr>
          <p:spPr>
            <a:xfrm>
              <a:off x="8855994" y="4900457"/>
              <a:ext cx="492047" cy="273277"/>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流通</a:t>
              </a:r>
            </a:p>
          </p:txBody>
        </p:sp>
        <p:sp>
          <p:nvSpPr>
            <p:cNvPr id="204" name="テキスト ボックス 289">
              <a:extLst>
                <a:ext uri="{FF2B5EF4-FFF2-40B4-BE49-F238E27FC236}">
                  <a16:creationId xmlns:a16="http://schemas.microsoft.com/office/drawing/2014/main" id="{B7EDCDF9-F105-FA17-E4B4-990E1FDA5B80}"/>
                </a:ext>
              </a:extLst>
            </p:cNvPr>
            <p:cNvSpPr txBox="1"/>
            <p:nvPr/>
          </p:nvSpPr>
          <p:spPr>
            <a:xfrm>
              <a:off x="9771539" y="4941804"/>
              <a:ext cx="492047" cy="273277"/>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使用</a:t>
              </a:r>
            </a:p>
          </p:txBody>
        </p:sp>
        <p:sp>
          <p:nvSpPr>
            <p:cNvPr id="205" name="テキスト ボックス 290">
              <a:extLst>
                <a:ext uri="{FF2B5EF4-FFF2-40B4-BE49-F238E27FC236}">
                  <a16:creationId xmlns:a16="http://schemas.microsoft.com/office/drawing/2014/main" id="{EB8F09D9-67C0-C563-58AA-2ED51EA4A75E}"/>
                </a:ext>
              </a:extLst>
            </p:cNvPr>
            <p:cNvSpPr txBox="1"/>
            <p:nvPr/>
          </p:nvSpPr>
          <p:spPr>
            <a:xfrm>
              <a:off x="1499671" y="3301080"/>
              <a:ext cx="511352" cy="273277"/>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輸送</a:t>
              </a:r>
            </a:p>
          </p:txBody>
        </p:sp>
        <p:cxnSp>
          <p:nvCxnSpPr>
            <p:cNvPr id="206" name="直線矢印コネクタ 205">
              <a:extLst>
                <a:ext uri="{FF2B5EF4-FFF2-40B4-BE49-F238E27FC236}">
                  <a16:creationId xmlns:a16="http://schemas.microsoft.com/office/drawing/2014/main" id="{5EB3248C-8EC4-D031-0AE6-C3DD9077D6DB}"/>
                </a:ext>
              </a:extLst>
            </p:cNvPr>
            <p:cNvCxnSpPr/>
            <p:nvPr/>
          </p:nvCxnSpPr>
          <p:spPr>
            <a:xfrm>
              <a:off x="1356793" y="3447674"/>
              <a:ext cx="142878"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07" name="直線矢印コネクタ 206">
              <a:extLst>
                <a:ext uri="{FF2B5EF4-FFF2-40B4-BE49-F238E27FC236}">
                  <a16:creationId xmlns:a16="http://schemas.microsoft.com/office/drawing/2014/main" id="{49D257AE-35DD-7B6B-FFC8-8CD73382FA07}"/>
                </a:ext>
              </a:extLst>
            </p:cNvPr>
            <p:cNvCxnSpPr>
              <a:stCxn id="191" idx="3"/>
              <a:endCxn id="208" idx="1"/>
            </p:cNvCxnSpPr>
            <p:nvPr/>
          </p:nvCxnSpPr>
          <p:spPr>
            <a:xfrm flipV="1">
              <a:off x="2727292" y="3435840"/>
              <a:ext cx="216196" cy="116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08" name="テキスト ボックス 293">
              <a:extLst>
                <a:ext uri="{FF2B5EF4-FFF2-40B4-BE49-F238E27FC236}">
                  <a16:creationId xmlns:a16="http://schemas.microsoft.com/office/drawing/2014/main" id="{50428C92-589C-7361-743F-B7B60D9B10B0}"/>
                </a:ext>
              </a:extLst>
            </p:cNvPr>
            <p:cNvSpPr txBox="1"/>
            <p:nvPr/>
          </p:nvSpPr>
          <p:spPr>
            <a:xfrm>
              <a:off x="2943488" y="3299201"/>
              <a:ext cx="511352" cy="273277"/>
            </a:xfrm>
            <a:prstGeom prst="rect">
              <a:avLst/>
            </a:prstGeom>
            <a:solidFill>
              <a:srgbClr val="002060"/>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b="1">
                  <a:solidFill>
                    <a:schemeClr val="bg1"/>
                  </a:solidFill>
                  <a:latin typeface="Meiryo UI" panose="020B0604030504040204" pitchFamily="50" charset="-128"/>
                  <a:ea typeface="Meiryo UI" panose="020B0604030504040204" pitchFamily="50" charset="-128"/>
                </a:rPr>
                <a:t>輸送</a:t>
              </a:r>
            </a:p>
          </p:txBody>
        </p:sp>
        <p:cxnSp>
          <p:nvCxnSpPr>
            <p:cNvPr id="209" name="直線矢印コネクタ 208">
              <a:extLst>
                <a:ext uri="{FF2B5EF4-FFF2-40B4-BE49-F238E27FC236}">
                  <a16:creationId xmlns:a16="http://schemas.microsoft.com/office/drawing/2014/main" id="{C1DB624D-FDA3-A812-CC1A-05A0A601960B}"/>
                </a:ext>
              </a:extLst>
            </p:cNvPr>
            <p:cNvCxnSpPr>
              <a:stCxn id="208" idx="3"/>
              <a:endCxn id="192" idx="1"/>
            </p:cNvCxnSpPr>
            <p:nvPr/>
          </p:nvCxnSpPr>
          <p:spPr>
            <a:xfrm>
              <a:off x="3454840" y="3435840"/>
              <a:ext cx="2024728" cy="116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10" name="テキスト ボックス 298">
              <a:extLst>
                <a:ext uri="{FF2B5EF4-FFF2-40B4-BE49-F238E27FC236}">
                  <a16:creationId xmlns:a16="http://schemas.microsoft.com/office/drawing/2014/main" id="{5BD33D28-1199-A813-C917-88CA66A0B6F4}"/>
                </a:ext>
              </a:extLst>
            </p:cNvPr>
            <p:cNvSpPr txBox="1"/>
            <p:nvPr/>
          </p:nvSpPr>
          <p:spPr>
            <a:xfrm>
              <a:off x="7675373" y="3301080"/>
              <a:ext cx="885465" cy="273277"/>
            </a:xfrm>
            <a:prstGeom prst="rect">
              <a:avLst/>
            </a:prstGeom>
            <a:solidFill>
              <a:srgbClr val="002060"/>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b="1">
                  <a:solidFill>
                    <a:schemeClr val="bg1"/>
                  </a:solidFill>
                  <a:latin typeface="Meiryo UI" panose="020B0604030504040204" pitchFamily="50" charset="-128"/>
                  <a:ea typeface="Meiryo UI" panose="020B0604030504040204" pitchFamily="50" charset="-128"/>
                </a:rPr>
                <a:t>製品製造</a:t>
              </a:r>
              <a:endParaRPr lang="en-US" altLang="ja-JP" sz="900" b="1">
                <a:solidFill>
                  <a:schemeClr val="bg1"/>
                </a:solidFill>
                <a:latin typeface="Meiryo UI" panose="020B0604030504040204" pitchFamily="50" charset="-128"/>
                <a:ea typeface="Meiryo UI" panose="020B0604030504040204" pitchFamily="50" charset="-128"/>
              </a:endParaRPr>
            </a:p>
          </p:txBody>
        </p:sp>
        <p:cxnSp>
          <p:nvCxnSpPr>
            <p:cNvPr id="211" name="直線矢印コネクタ 210">
              <a:extLst>
                <a:ext uri="{FF2B5EF4-FFF2-40B4-BE49-F238E27FC236}">
                  <a16:creationId xmlns:a16="http://schemas.microsoft.com/office/drawing/2014/main" id="{8DCD5DCD-225E-DC8C-9D60-347BBD195819}"/>
                </a:ext>
              </a:extLst>
            </p:cNvPr>
            <p:cNvCxnSpPr>
              <a:stCxn id="192" idx="3"/>
              <a:endCxn id="213" idx="1"/>
            </p:cNvCxnSpPr>
            <p:nvPr/>
          </p:nvCxnSpPr>
          <p:spPr>
            <a:xfrm>
              <a:off x="6725988" y="3437008"/>
              <a:ext cx="285755" cy="259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12" name="直線矢印コネクタ 211">
              <a:extLst>
                <a:ext uri="{FF2B5EF4-FFF2-40B4-BE49-F238E27FC236}">
                  <a16:creationId xmlns:a16="http://schemas.microsoft.com/office/drawing/2014/main" id="{78F77330-5EE9-7F3F-759B-ACBFC7167B22}"/>
                </a:ext>
              </a:extLst>
            </p:cNvPr>
            <p:cNvCxnSpPr>
              <a:cxnSpLocks/>
              <a:stCxn id="210" idx="3"/>
              <a:endCxn id="193" idx="1"/>
            </p:cNvCxnSpPr>
            <p:nvPr/>
          </p:nvCxnSpPr>
          <p:spPr>
            <a:xfrm>
              <a:off x="8560838" y="3437719"/>
              <a:ext cx="163558" cy="680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13" name="テキスト ボックス 309">
              <a:extLst>
                <a:ext uri="{FF2B5EF4-FFF2-40B4-BE49-F238E27FC236}">
                  <a16:creationId xmlns:a16="http://schemas.microsoft.com/office/drawing/2014/main" id="{63A82694-4A3E-04F0-DC58-429679BDAB3A}"/>
                </a:ext>
              </a:extLst>
            </p:cNvPr>
            <p:cNvSpPr txBox="1"/>
            <p:nvPr/>
          </p:nvSpPr>
          <p:spPr>
            <a:xfrm>
              <a:off x="7011743" y="3302960"/>
              <a:ext cx="511352" cy="273277"/>
            </a:xfrm>
            <a:prstGeom prst="rect">
              <a:avLst/>
            </a:prstGeom>
            <a:solidFill>
              <a:sysClr val="window" lastClr="FFFFFF"/>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solidFill>
                    <a:sysClr val="windowText" lastClr="000000"/>
                  </a:solidFill>
                  <a:latin typeface="Meiryo UI" panose="020B0604030504040204" pitchFamily="50" charset="-128"/>
                  <a:ea typeface="Meiryo UI" panose="020B0604030504040204" pitchFamily="50" charset="-128"/>
                </a:rPr>
                <a:t>輸送</a:t>
              </a:r>
            </a:p>
          </p:txBody>
        </p:sp>
        <p:cxnSp>
          <p:nvCxnSpPr>
            <p:cNvPr id="214" name="直線矢印コネクタ 213">
              <a:extLst>
                <a:ext uri="{FF2B5EF4-FFF2-40B4-BE49-F238E27FC236}">
                  <a16:creationId xmlns:a16="http://schemas.microsoft.com/office/drawing/2014/main" id="{5C95D4A0-67BC-950A-4DBD-B802D38ECCDC}"/>
                </a:ext>
              </a:extLst>
            </p:cNvPr>
            <p:cNvCxnSpPr>
              <a:cxnSpLocks/>
              <a:stCxn id="213" idx="3"/>
              <a:endCxn id="210" idx="1"/>
            </p:cNvCxnSpPr>
            <p:nvPr/>
          </p:nvCxnSpPr>
          <p:spPr>
            <a:xfrm flipV="1">
              <a:off x="7523095" y="3437719"/>
              <a:ext cx="152278" cy="188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15" name="直線矢印コネクタ 214">
              <a:extLst>
                <a:ext uri="{FF2B5EF4-FFF2-40B4-BE49-F238E27FC236}">
                  <a16:creationId xmlns:a16="http://schemas.microsoft.com/office/drawing/2014/main" id="{F1F88A13-7E7D-2DBF-6A95-7038985AE6C7}"/>
                </a:ext>
              </a:extLst>
            </p:cNvPr>
            <p:cNvCxnSpPr>
              <a:cxnSpLocks/>
              <a:stCxn id="194" idx="3"/>
            </p:cNvCxnSpPr>
            <p:nvPr/>
          </p:nvCxnSpPr>
          <p:spPr>
            <a:xfrm flipV="1">
              <a:off x="10324250" y="3430760"/>
              <a:ext cx="250037" cy="13766"/>
            </a:xfrm>
            <a:prstGeom prst="straightConnector1">
              <a:avLst/>
            </a:prstGeom>
            <a:ln>
              <a:prstDash val="dash"/>
              <a:tailEnd type="triangle"/>
            </a:ln>
          </p:spPr>
          <p:style>
            <a:lnRef idx="1">
              <a:schemeClr val="dk1"/>
            </a:lnRef>
            <a:fillRef idx="0">
              <a:schemeClr val="dk1"/>
            </a:fillRef>
            <a:effectRef idx="0">
              <a:schemeClr val="dk1"/>
            </a:effectRef>
            <a:fontRef idx="minor">
              <a:schemeClr val="tx1"/>
            </a:fontRef>
          </p:style>
        </p:cxnSp>
        <p:cxnSp>
          <p:nvCxnSpPr>
            <p:cNvPr id="216" name="カギ線コネクタ 172">
              <a:extLst>
                <a:ext uri="{FF2B5EF4-FFF2-40B4-BE49-F238E27FC236}">
                  <a16:creationId xmlns:a16="http://schemas.microsoft.com/office/drawing/2014/main" id="{361C2A4F-6358-C2DC-66A6-648D8A22B68E}"/>
                </a:ext>
              </a:extLst>
            </p:cNvPr>
            <p:cNvCxnSpPr/>
            <p:nvPr/>
          </p:nvCxnSpPr>
          <p:spPr>
            <a:xfrm flipV="1">
              <a:off x="2714131" y="2741016"/>
              <a:ext cx="1154302" cy="494285"/>
            </a:xfrm>
            <a:prstGeom prst="bentConnector3">
              <a:avLst>
                <a:gd name="adj1" fmla="val 50000"/>
              </a:avLst>
            </a:prstGeom>
            <a:ln>
              <a:tailEnd type="triangle"/>
            </a:ln>
          </p:spPr>
          <p:style>
            <a:lnRef idx="1">
              <a:schemeClr val="dk1"/>
            </a:lnRef>
            <a:fillRef idx="0">
              <a:schemeClr val="dk1"/>
            </a:fillRef>
            <a:effectRef idx="0">
              <a:schemeClr val="dk1"/>
            </a:effectRef>
            <a:fontRef idx="minor">
              <a:schemeClr val="tx1"/>
            </a:fontRef>
          </p:style>
        </p:cxnSp>
        <p:sp>
          <p:nvSpPr>
            <p:cNvPr id="217" name="テキスト ボックス 81">
              <a:extLst>
                <a:ext uri="{FF2B5EF4-FFF2-40B4-BE49-F238E27FC236}">
                  <a16:creationId xmlns:a16="http://schemas.microsoft.com/office/drawing/2014/main" id="{D69BB905-B240-3801-B649-6228208A7739}"/>
                </a:ext>
              </a:extLst>
            </p:cNvPr>
            <p:cNvSpPr txBox="1"/>
            <p:nvPr/>
          </p:nvSpPr>
          <p:spPr>
            <a:xfrm>
              <a:off x="3900393" y="2483538"/>
              <a:ext cx="1242660" cy="437901"/>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焼却・埋立</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1,000 t</a:t>
              </a:r>
              <a:r>
                <a:rPr lang="ja-JP" altLang="en-US" sz="900" dirty="0">
                  <a:latin typeface="Meiryo UI" panose="020B0604030504040204" pitchFamily="50" charset="-128"/>
                  <a:ea typeface="Meiryo UI" panose="020B0604030504040204" pitchFamily="50" charset="-128"/>
                </a:rPr>
                <a:t>／年）</a:t>
              </a:r>
              <a:endParaRPr lang="en-US" altLang="ja-JP" sz="900" dirty="0">
                <a:latin typeface="Meiryo UI" panose="020B0604030504040204" pitchFamily="50" charset="-128"/>
                <a:ea typeface="Meiryo UI" panose="020B0604030504040204" pitchFamily="50" charset="-128"/>
              </a:endParaRPr>
            </a:p>
          </p:txBody>
        </p:sp>
        <p:sp>
          <p:nvSpPr>
            <p:cNvPr id="218" name="テキスト ボックス 95">
              <a:extLst>
                <a:ext uri="{FF2B5EF4-FFF2-40B4-BE49-F238E27FC236}">
                  <a16:creationId xmlns:a16="http://schemas.microsoft.com/office/drawing/2014/main" id="{6FDC1496-85A7-AAD9-66C1-080BEF475D05}"/>
                </a:ext>
              </a:extLst>
            </p:cNvPr>
            <p:cNvSpPr txBox="1"/>
            <p:nvPr/>
          </p:nvSpPr>
          <p:spPr>
            <a:xfrm>
              <a:off x="5378050" y="3864902"/>
              <a:ext cx="1381777" cy="601411"/>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ja-JP" sz="900" dirty="0">
                  <a:latin typeface="Meiryo UI" panose="020B0604030504040204" pitchFamily="50" charset="-128"/>
                  <a:ea typeface="Meiryo UI" panose="020B0604030504040204" pitchFamily="50" charset="-128"/>
                </a:rPr>
                <a:t>原油採掘</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樹脂</a:t>
              </a:r>
              <a:r>
                <a:rPr lang="ja-JP" altLang="ja-JP" sz="900" dirty="0">
                  <a:latin typeface="Meiryo UI" panose="020B0604030504040204" pitchFamily="50" charset="-128"/>
                  <a:ea typeface="Meiryo UI" panose="020B0604030504040204" pitchFamily="50" charset="-128"/>
                </a:rPr>
                <a:t>製造</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1,000 t</a:t>
              </a:r>
              <a:r>
                <a:rPr lang="ja-JP" altLang="en-US" sz="900" dirty="0">
                  <a:latin typeface="Meiryo UI" panose="020B0604030504040204" pitchFamily="50" charset="-128"/>
                  <a:ea typeface="Meiryo UI" panose="020B0604030504040204" pitchFamily="50" charset="-128"/>
                </a:rPr>
                <a:t>／年）</a:t>
              </a:r>
              <a:endParaRPr lang="ja-JP" altLang="ja-JP" sz="900" dirty="0">
                <a:latin typeface="Meiryo UI" panose="020B0604030504040204" pitchFamily="50" charset="-128"/>
                <a:ea typeface="Meiryo UI" panose="020B0604030504040204" pitchFamily="50" charset="-128"/>
              </a:endParaRPr>
            </a:p>
          </p:txBody>
        </p:sp>
        <p:cxnSp>
          <p:nvCxnSpPr>
            <p:cNvPr id="219" name="直線矢印コネクタ 218">
              <a:extLst>
                <a:ext uri="{FF2B5EF4-FFF2-40B4-BE49-F238E27FC236}">
                  <a16:creationId xmlns:a16="http://schemas.microsoft.com/office/drawing/2014/main" id="{5BA22083-2A70-03F4-4770-F4532C2503F7}"/>
                </a:ext>
              </a:extLst>
            </p:cNvPr>
            <p:cNvCxnSpPr>
              <a:cxnSpLocks/>
              <a:stCxn id="218" idx="3"/>
              <a:endCxn id="220" idx="1"/>
            </p:cNvCxnSpPr>
            <p:nvPr/>
          </p:nvCxnSpPr>
          <p:spPr>
            <a:xfrm>
              <a:off x="6759827" y="4165608"/>
              <a:ext cx="214317" cy="508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20" name="テキスト ボックス 97">
              <a:extLst>
                <a:ext uri="{FF2B5EF4-FFF2-40B4-BE49-F238E27FC236}">
                  <a16:creationId xmlns:a16="http://schemas.microsoft.com/office/drawing/2014/main" id="{EC41B95F-ECFD-0D71-3033-0A1C11C1530D}"/>
                </a:ext>
              </a:extLst>
            </p:cNvPr>
            <p:cNvSpPr txBox="1"/>
            <p:nvPr/>
          </p:nvSpPr>
          <p:spPr>
            <a:xfrm>
              <a:off x="6974144" y="4034049"/>
              <a:ext cx="511352" cy="273277"/>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輸送</a:t>
              </a:r>
            </a:p>
          </p:txBody>
        </p:sp>
        <p:cxnSp>
          <p:nvCxnSpPr>
            <p:cNvPr id="221" name="カギ線コネクタ 172">
              <a:extLst>
                <a:ext uri="{FF2B5EF4-FFF2-40B4-BE49-F238E27FC236}">
                  <a16:creationId xmlns:a16="http://schemas.microsoft.com/office/drawing/2014/main" id="{10D39DA5-50CB-E0C1-D76D-4E4D328B65B9}"/>
                </a:ext>
              </a:extLst>
            </p:cNvPr>
            <p:cNvCxnSpPr>
              <a:stCxn id="220" idx="3"/>
            </p:cNvCxnSpPr>
            <p:nvPr/>
          </p:nvCxnSpPr>
          <p:spPr>
            <a:xfrm flipV="1">
              <a:off x="7485495" y="3601785"/>
              <a:ext cx="609110" cy="568902"/>
            </a:xfrm>
            <a:prstGeom prst="bentConnector3">
              <a:avLst>
                <a:gd name="adj1" fmla="val 50000"/>
              </a:avLst>
            </a:prstGeom>
            <a:ln>
              <a:tailEnd type="triangle"/>
            </a:ln>
          </p:spPr>
          <p:style>
            <a:lnRef idx="1">
              <a:schemeClr val="dk1"/>
            </a:lnRef>
            <a:fillRef idx="0">
              <a:schemeClr val="dk1"/>
            </a:fillRef>
            <a:effectRef idx="0">
              <a:schemeClr val="dk1"/>
            </a:effectRef>
            <a:fontRef idx="minor">
              <a:schemeClr val="tx1"/>
            </a:fontRef>
          </p:style>
        </p:cxnSp>
      </p:grpSp>
      <p:grpSp>
        <p:nvGrpSpPr>
          <p:cNvPr id="27664" name="グループ化 221">
            <a:extLst>
              <a:ext uri="{FF2B5EF4-FFF2-40B4-BE49-F238E27FC236}">
                <a16:creationId xmlns:a16="http://schemas.microsoft.com/office/drawing/2014/main" id="{C0C4DD59-846D-7E05-38F6-3A04F510A114}"/>
              </a:ext>
            </a:extLst>
          </p:cNvPr>
          <p:cNvGrpSpPr>
            <a:grpSpLocks noChangeAspect="1"/>
          </p:cNvGrpSpPr>
          <p:nvPr/>
        </p:nvGrpSpPr>
        <p:grpSpPr bwMode="auto">
          <a:xfrm>
            <a:off x="325438" y="4459288"/>
            <a:ext cx="9285287" cy="2453332"/>
            <a:chOff x="-430198" y="3408696"/>
            <a:chExt cx="10958455" cy="2896121"/>
          </a:xfrm>
        </p:grpSpPr>
        <p:sp>
          <p:nvSpPr>
            <p:cNvPr id="223" name="正方形/長方形 222">
              <a:extLst>
                <a:ext uri="{FF2B5EF4-FFF2-40B4-BE49-F238E27FC236}">
                  <a16:creationId xmlns:a16="http://schemas.microsoft.com/office/drawing/2014/main" id="{B1C19A55-4240-7A71-F08D-E94865A1DB09}"/>
                </a:ext>
              </a:extLst>
            </p:cNvPr>
            <p:cNvSpPr/>
            <p:nvPr/>
          </p:nvSpPr>
          <p:spPr>
            <a:xfrm>
              <a:off x="-42372" y="3412444"/>
              <a:ext cx="8715804" cy="2284429"/>
            </a:xfrm>
            <a:prstGeom prst="rect">
              <a:avLst/>
            </a:prstGeom>
            <a:solidFill>
              <a:schemeClr val="accent5"/>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endParaRPr lang="en-US" altLang="ja-JP" sz="900">
                <a:solidFill>
                  <a:schemeClr val="tx1"/>
                </a:solidFill>
                <a:latin typeface="Meiryo UI" panose="020B0604030504040204" pitchFamily="50" charset="-128"/>
                <a:ea typeface="Meiryo UI" panose="020B0604030504040204" pitchFamily="50" charset="-128"/>
              </a:endParaRPr>
            </a:p>
            <a:p>
              <a:pPr>
                <a:defRPr/>
              </a:pPr>
              <a:endParaRPr lang="en-US" altLang="ja-JP" sz="900">
                <a:solidFill>
                  <a:schemeClr val="tx1"/>
                </a:solidFill>
                <a:latin typeface="Meiryo UI" panose="020B0604030504040204" pitchFamily="50" charset="-128"/>
                <a:ea typeface="Meiryo UI" panose="020B0604030504040204" pitchFamily="50" charset="-128"/>
              </a:endParaRPr>
            </a:p>
            <a:p>
              <a:pPr>
                <a:defRPr/>
              </a:pPr>
              <a:r>
                <a:rPr lang="ja-JP" altLang="en-US" sz="900">
                  <a:solidFill>
                    <a:schemeClr val="tx1"/>
                  </a:solidFill>
                  <a:latin typeface="Meiryo UI" panose="020B0604030504040204" pitchFamily="50" charset="-128"/>
                  <a:ea typeface="Meiryo UI" panose="020B0604030504040204" pitchFamily="50" charset="-128"/>
                </a:rPr>
                <a:t> </a:t>
              </a:r>
            </a:p>
          </p:txBody>
        </p:sp>
        <p:sp>
          <p:nvSpPr>
            <p:cNvPr id="224" name="テキスト ボックス 105">
              <a:extLst>
                <a:ext uri="{FF2B5EF4-FFF2-40B4-BE49-F238E27FC236}">
                  <a16:creationId xmlns:a16="http://schemas.microsoft.com/office/drawing/2014/main" id="{7F40D332-D7AF-6451-02B0-E3681BD23BAC}"/>
                </a:ext>
              </a:extLst>
            </p:cNvPr>
            <p:cNvSpPr txBox="1"/>
            <p:nvPr/>
          </p:nvSpPr>
          <p:spPr>
            <a:xfrm>
              <a:off x="-430198" y="3408696"/>
              <a:ext cx="626584" cy="272494"/>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dirty="0">
                  <a:solidFill>
                    <a:srgbClr val="FF0000"/>
                  </a:solidFill>
                  <a:latin typeface="Meiryo UI" panose="020B0604030504040204" pitchFamily="50" charset="-128"/>
                  <a:ea typeface="Meiryo UI" panose="020B0604030504040204" pitchFamily="50" charset="-128"/>
                </a:rPr>
                <a:t>（例）</a:t>
              </a:r>
            </a:p>
          </p:txBody>
        </p:sp>
        <p:sp>
          <p:nvSpPr>
            <p:cNvPr id="225" name="テキスト ボックス 106">
              <a:extLst>
                <a:ext uri="{FF2B5EF4-FFF2-40B4-BE49-F238E27FC236}">
                  <a16:creationId xmlns:a16="http://schemas.microsoft.com/office/drawing/2014/main" id="{D3E7BA5E-F24D-5B16-CD71-31BAB5DE25FF}"/>
                </a:ext>
              </a:extLst>
            </p:cNvPr>
            <p:cNvSpPr txBox="1"/>
            <p:nvPr/>
          </p:nvSpPr>
          <p:spPr>
            <a:xfrm>
              <a:off x="15709" y="4055232"/>
              <a:ext cx="1380814" cy="762727"/>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ja-JP" sz="900" dirty="0">
                  <a:latin typeface="Meiryo UI" panose="020B0604030504040204" pitchFamily="50" charset="-128"/>
                  <a:ea typeface="Meiryo UI" panose="020B0604030504040204" pitchFamily="50" charset="-128"/>
                </a:rPr>
                <a:t>原</a:t>
              </a:r>
              <a:r>
                <a:rPr lang="ja-JP" altLang="en-US" sz="900" dirty="0">
                  <a:latin typeface="Meiryo UI" panose="020B0604030504040204" pitchFamily="50" charset="-128"/>
                  <a:ea typeface="Meiryo UI" panose="020B0604030504040204" pitchFamily="50" charset="-128"/>
                </a:rPr>
                <a:t>材</a:t>
              </a:r>
              <a:r>
                <a:rPr lang="ja-JP" altLang="ja-JP" sz="900" dirty="0">
                  <a:latin typeface="Meiryo UI" panose="020B0604030504040204" pitchFamily="50" charset="-128"/>
                  <a:ea typeface="Meiryo UI" panose="020B0604030504040204" pitchFamily="50" charset="-128"/>
                </a:rPr>
                <a:t>料回収</a:t>
              </a:r>
              <a:r>
                <a:rPr lang="ja-JP" altLang="en-US" sz="900" dirty="0">
                  <a:latin typeface="Meiryo UI" panose="020B0604030504040204" pitchFamily="50" charset="-128"/>
                  <a:ea typeface="Meiryo UI" panose="020B0604030504040204" pitchFamily="50" charset="-128"/>
                </a:rPr>
                <a:t>・調達</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（一般廃棄物、</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産業廃棄物）</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10,000 t</a:t>
              </a:r>
              <a:r>
                <a:rPr lang="ja-JP" altLang="en-US" sz="900" dirty="0">
                  <a:latin typeface="Meiryo UI" panose="020B0604030504040204" pitchFamily="50" charset="-128"/>
                  <a:ea typeface="Meiryo UI" panose="020B0604030504040204" pitchFamily="50" charset="-128"/>
                </a:rPr>
                <a:t>／年）</a:t>
              </a:r>
              <a:endParaRPr lang="ja-JP" altLang="ja-JP" sz="900" dirty="0">
                <a:latin typeface="Meiryo UI" panose="020B0604030504040204" pitchFamily="50" charset="-128"/>
                <a:ea typeface="Meiryo UI" panose="020B0604030504040204" pitchFamily="50" charset="-128"/>
              </a:endParaRPr>
            </a:p>
          </p:txBody>
        </p:sp>
        <p:sp>
          <p:nvSpPr>
            <p:cNvPr id="226" name="テキスト ボックス 107">
              <a:extLst>
                <a:ext uri="{FF2B5EF4-FFF2-40B4-BE49-F238E27FC236}">
                  <a16:creationId xmlns:a16="http://schemas.microsoft.com/office/drawing/2014/main" id="{455A46B0-B65F-FADA-D7BC-9F2D789F6A83}"/>
                </a:ext>
              </a:extLst>
            </p:cNvPr>
            <p:cNvSpPr txBox="1"/>
            <p:nvPr/>
          </p:nvSpPr>
          <p:spPr>
            <a:xfrm>
              <a:off x="2228384" y="4308225"/>
              <a:ext cx="533965" cy="435991"/>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分別</a:t>
              </a:r>
              <a:endParaRPr lang="en-US" altLang="ja-JP" sz="900">
                <a:latin typeface="Meiryo UI" panose="020B0604030504040204" pitchFamily="50" charset="-128"/>
                <a:ea typeface="Meiryo UI" panose="020B0604030504040204" pitchFamily="50" charset="-128"/>
              </a:endParaRPr>
            </a:p>
            <a:p>
              <a:pPr algn="ctr">
                <a:defRPr/>
              </a:pPr>
              <a:r>
                <a:rPr lang="ja-JP" altLang="en-US" sz="900">
                  <a:latin typeface="Meiryo UI" panose="020B0604030504040204" pitchFamily="50" charset="-128"/>
                  <a:ea typeface="Meiryo UI" panose="020B0604030504040204" pitchFamily="50" charset="-128"/>
                </a:rPr>
                <a:t>選別</a:t>
              </a:r>
              <a:endParaRPr lang="en-US" altLang="ja-JP" sz="900">
                <a:latin typeface="Meiryo UI" panose="020B0604030504040204" pitchFamily="50" charset="-128"/>
                <a:ea typeface="Meiryo UI" panose="020B0604030504040204" pitchFamily="50" charset="-128"/>
              </a:endParaRPr>
            </a:p>
          </p:txBody>
        </p:sp>
        <p:sp>
          <p:nvSpPr>
            <p:cNvPr id="227" name="テキスト ボックス 112">
              <a:extLst>
                <a:ext uri="{FF2B5EF4-FFF2-40B4-BE49-F238E27FC236}">
                  <a16:creationId xmlns:a16="http://schemas.microsoft.com/office/drawing/2014/main" id="{868ABC71-7AEB-69E7-A18F-E7C4924C426F}"/>
                </a:ext>
              </a:extLst>
            </p:cNvPr>
            <p:cNvSpPr txBox="1"/>
            <p:nvPr/>
          </p:nvSpPr>
          <p:spPr>
            <a:xfrm>
              <a:off x="5518356" y="4310099"/>
              <a:ext cx="1247791" cy="435991"/>
            </a:xfrm>
            <a:prstGeom prst="rect">
              <a:avLst/>
            </a:prstGeom>
            <a:solidFill>
              <a:schemeClr val="bg1"/>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一部リサイクル</a:t>
              </a:r>
              <a:endParaRPr lang="en-US" altLang="ja-JP" sz="900">
                <a:latin typeface="Meiryo UI" panose="020B0604030504040204" pitchFamily="50" charset="-128"/>
                <a:ea typeface="Meiryo UI" panose="020B0604030504040204" pitchFamily="50" charset="-128"/>
              </a:endParaRPr>
            </a:p>
            <a:p>
              <a:pPr algn="ctr">
                <a:defRPr/>
              </a:pPr>
              <a:r>
                <a:rPr lang="ja-JP" altLang="en-US" sz="900">
                  <a:latin typeface="Meiryo UI" panose="020B0604030504040204" pitchFamily="50" charset="-128"/>
                  <a:ea typeface="Meiryo UI" panose="020B0604030504040204" pitchFamily="50" charset="-128"/>
                </a:rPr>
                <a:t>（</a:t>
              </a:r>
              <a:r>
                <a:rPr lang="en-US" altLang="ja-JP" sz="900">
                  <a:latin typeface="Meiryo UI" panose="020B0604030504040204" pitchFamily="50" charset="-128"/>
                  <a:ea typeface="Meiryo UI" panose="020B0604030504040204" pitchFamily="50" charset="-128"/>
                </a:rPr>
                <a:t>1,000t</a:t>
              </a:r>
              <a:r>
                <a:rPr lang="ja-JP" altLang="en-US" sz="900">
                  <a:latin typeface="Meiryo UI" panose="020B0604030504040204" pitchFamily="50" charset="-128"/>
                  <a:ea typeface="Meiryo UI" panose="020B0604030504040204" pitchFamily="50" charset="-128"/>
                </a:rPr>
                <a:t>／年）</a:t>
              </a:r>
            </a:p>
          </p:txBody>
        </p:sp>
        <p:sp>
          <p:nvSpPr>
            <p:cNvPr id="228" name="テキスト ボックス 113">
              <a:extLst>
                <a:ext uri="{FF2B5EF4-FFF2-40B4-BE49-F238E27FC236}">
                  <a16:creationId xmlns:a16="http://schemas.microsoft.com/office/drawing/2014/main" id="{75CF6253-9CD7-0FC8-856D-7B9CC88C68A2}"/>
                </a:ext>
              </a:extLst>
            </p:cNvPr>
            <p:cNvSpPr txBox="1"/>
            <p:nvPr/>
          </p:nvSpPr>
          <p:spPr>
            <a:xfrm>
              <a:off x="8765237" y="4302603"/>
              <a:ext cx="760666" cy="435991"/>
            </a:xfrm>
            <a:prstGeom prst="rect">
              <a:avLst/>
            </a:prstGeom>
            <a:solidFill>
              <a:schemeClr val="bg1"/>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流通</a:t>
              </a:r>
              <a:endParaRPr lang="en-US" altLang="ja-JP" sz="900">
                <a:latin typeface="Meiryo UI" panose="020B0604030504040204" pitchFamily="50" charset="-128"/>
                <a:ea typeface="Meiryo UI" panose="020B0604030504040204" pitchFamily="50" charset="-128"/>
              </a:endParaRPr>
            </a:p>
            <a:p>
              <a:pPr algn="ctr">
                <a:defRPr/>
              </a:pPr>
              <a:r>
                <a:rPr lang="en-US" altLang="ja-JP" sz="900">
                  <a:latin typeface="Meiryo UI" panose="020B0604030504040204" pitchFamily="50" charset="-128"/>
                  <a:ea typeface="Meiryo UI" panose="020B0604030504040204" pitchFamily="50" charset="-128"/>
                </a:rPr>
                <a:t>[</a:t>
              </a:r>
              <a:r>
                <a:rPr lang="ja-JP" altLang="en-US" sz="900">
                  <a:latin typeface="Meiryo UI" panose="020B0604030504040204" pitchFamily="50" charset="-128"/>
                  <a:ea typeface="Meiryo UI" panose="020B0604030504040204" pitchFamily="50" charset="-128"/>
                </a:rPr>
                <a:t>日本</a:t>
              </a:r>
              <a:r>
                <a:rPr lang="en-US" altLang="ja-JP" sz="900">
                  <a:latin typeface="Meiryo UI" panose="020B0604030504040204" pitchFamily="50" charset="-128"/>
                  <a:ea typeface="Meiryo UI" panose="020B0604030504040204" pitchFamily="50" charset="-128"/>
                </a:rPr>
                <a:t>]</a:t>
              </a:r>
              <a:endParaRPr lang="ja-JP" altLang="en-US" sz="900">
                <a:latin typeface="Meiryo UI" panose="020B0604030504040204" pitchFamily="50" charset="-128"/>
                <a:ea typeface="Meiryo UI" panose="020B0604030504040204" pitchFamily="50" charset="-128"/>
              </a:endParaRPr>
            </a:p>
          </p:txBody>
        </p:sp>
        <p:sp>
          <p:nvSpPr>
            <p:cNvPr id="229" name="テキスト ボックス 114">
              <a:extLst>
                <a:ext uri="{FF2B5EF4-FFF2-40B4-BE49-F238E27FC236}">
                  <a16:creationId xmlns:a16="http://schemas.microsoft.com/office/drawing/2014/main" id="{0376143B-B1D0-8DF1-F53B-5673640BE8E6}"/>
                </a:ext>
              </a:extLst>
            </p:cNvPr>
            <p:cNvSpPr txBox="1"/>
            <p:nvPr/>
          </p:nvSpPr>
          <p:spPr>
            <a:xfrm>
              <a:off x="9670166" y="4302603"/>
              <a:ext cx="695092" cy="435991"/>
            </a:xfrm>
            <a:prstGeom prst="rect">
              <a:avLst/>
            </a:prstGeom>
            <a:solidFill>
              <a:schemeClr val="bg1"/>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使用</a:t>
              </a:r>
              <a:endParaRPr lang="en-US" altLang="ja-JP" sz="900">
                <a:latin typeface="Meiryo UI" panose="020B0604030504040204" pitchFamily="50" charset="-128"/>
                <a:ea typeface="Meiryo UI" panose="020B0604030504040204" pitchFamily="50" charset="-128"/>
              </a:endParaRPr>
            </a:p>
            <a:p>
              <a:pPr algn="ctr">
                <a:defRPr/>
              </a:pPr>
              <a:r>
                <a:rPr lang="en-US" altLang="ja-JP" sz="900">
                  <a:latin typeface="Meiryo UI" panose="020B0604030504040204" pitchFamily="50" charset="-128"/>
                  <a:ea typeface="Meiryo UI" panose="020B0604030504040204" pitchFamily="50" charset="-128"/>
                </a:rPr>
                <a:t>[</a:t>
              </a:r>
              <a:r>
                <a:rPr lang="ja-JP" altLang="en-US" sz="900">
                  <a:latin typeface="Meiryo UI" panose="020B0604030504040204" pitchFamily="50" charset="-128"/>
                  <a:ea typeface="Meiryo UI" panose="020B0604030504040204" pitchFamily="50" charset="-128"/>
                </a:rPr>
                <a:t>日本</a:t>
              </a:r>
              <a:r>
                <a:rPr lang="en-US" altLang="ja-JP" sz="900">
                  <a:latin typeface="Meiryo UI" panose="020B0604030504040204" pitchFamily="50" charset="-128"/>
                  <a:ea typeface="Meiryo UI" panose="020B0604030504040204" pitchFamily="50" charset="-128"/>
                </a:rPr>
                <a:t>]</a:t>
              </a:r>
              <a:endParaRPr lang="ja-JP" altLang="en-US" sz="900">
                <a:latin typeface="Meiryo UI" panose="020B0604030504040204" pitchFamily="50" charset="-128"/>
                <a:ea typeface="Meiryo UI" panose="020B0604030504040204" pitchFamily="50" charset="-128"/>
              </a:endParaRPr>
            </a:p>
          </p:txBody>
        </p:sp>
        <p:cxnSp>
          <p:nvCxnSpPr>
            <p:cNvPr id="230" name="直線矢印コネクタ 229">
              <a:extLst>
                <a:ext uri="{FF2B5EF4-FFF2-40B4-BE49-F238E27FC236}">
                  <a16:creationId xmlns:a16="http://schemas.microsoft.com/office/drawing/2014/main" id="{8181E7C9-5254-3AD2-5BB3-C6376B79CC47}"/>
                </a:ext>
              </a:extLst>
            </p:cNvPr>
            <p:cNvCxnSpPr>
              <a:stCxn id="240" idx="3"/>
              <a:endCxn id="226" idx="1"/>
            </p:cNvCxnSpPr>
            <p:nvPr/>
          </p:nvCxnSpPr>
          <p:spPr>
            <a:xfrm>
              <a:off x="2048522" y="4515685"/>
              <a:ext cx="179862" cy="1053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31" name="直線矢印コネクタ 230">
              <a:extLst>
                <a:ext uri="{FF2B5EF4-FFF2-40B4-BE49-F238E27FC236}">
                  <a16:creationId xmlns:a16="http://schemas.microsoft.com/office/drawing/2014/main" id="{942F682F-D626-7044-6467-34C7598C4E27}"/>
                </a:ext>
              </a:extLst>
            </p:cNvPr>
            <p:cNvCxnSpPr>
              <a:cxnSpLocks/>
              <a:stCxn id="228" idx="3"/>
              <a:endCxn id="229" idx="1"/>
            </p:cNvCxnSpPr>
            <p:nvPr/>
          </p:nvCxnSpPr>
          <p:spPr>
            <a:xfrm>
              <a:off x="9525903" y="4520598"/>
              <a:ext cx="144264"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32" name="右中かっこ 231">
              <a:extLst>
                <a:ext uri="{FF2B5EF4-FFF2-40B4-BE49-F238E27FC236}">
                  <a16:creationId xmlns:a16="http://schemas.microsoft.com/office/drawing/2014/main" id="{C312A5B4-F238-7285-C522-183670DA9A1A}"/>
                </a:ext>
              </a:extLst>
            </p:cNvPr>
            <p:cNvSpPr/>
            <p:nvPr/>
          </p:nvSpPr>
          <p:spPr>
            <a:xfrm rot="5400000">
              <a:off x="2574963" y="3161991"/>
              <a:ext cx="238001" cy="5435200"/>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33" name="テキスト ボックス 125">
              <a:extLst>
                <a:ext uri="{FF2B5EF4-FFF2-40B4-BE49-F238E27FC236}">
                  <a16:creationId xmlns:a16="http://schemas.microsoft.com/office/drawing/2014/main" id="{1DD3456A-6807-3618-8E3A-6B5D7744976E}"/>
                </a:ext>
              </a:extLst>
            </p:cNvPr>
            <p:cNvSpPr txBox="1"/>
            <p:nvPr/>
          </p:nvSpPr>
          <p:spPr>
            <a:xfrm>
              <a:off x="1831189" y="6032323"/>
              <a:ext cx="1943316" cy="272494"/>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原材料回収・調達、処理・処分</a:t>
              </a:r>
            </a:p>
          </p:txBody>
        </p:sp>
        <p:sp>
          <p:nvSpPr>
            <p:cNvPr id="234" name="右中かっこ 233">
              <a:extLst>
                <a:ext uri="{FF2B5EF4-FFF2-40B4-BE49-F238E27FC236}">
                  <a16:creationId xmlns:a16="http://schemas.microsoft.com/office/drawing/2014/main" id="{0A55D6A8-1F2E-F3D6-5CA7-0E97EF574683}"/>
                </a:ext>
              </a:extLst>
            </p:cNvPr>
            <p:cNvSpPr/>
            <p:nvPr/>
          </p:nvSpPr>
          <p:spPr>
            <a:xfrm rot="5400000">
              <a:off x="6904763" y="4319855"/>
              <a:ext cx="224882" cy="3147582"/>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35" name="右中かっこ 234">
              <a:extLst>
                <a:ext uri="{FF2B5EF4-FFF2-40B4-BE49-F238E27FC236}">
                  <a16:creationId xmlns:a16="http://schemas.microsoft.com/office/drawing/2014/main" id="{65411648-23C5-B769-21F6-63BADC0092C0}"/>
                </a:ext>
              </a:extLst>
            </p:cNvPr>
            <p:cNvSpPr/>
            <p:nvPr/>
          </p:nvSpPr>
          <p:spPr>
            <a:xfrm rot="5400000">
              <a:off x="9025638" y="5415885"/>
              <a:ext cx="193025" cy="934907"/>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36" name="右中かっこ 235">
              <a:extLst>
                <a:ext uri="{FF2B5EF4-FFF2-40B4-BE49-F238E27FC236}">
                  <a16:creationId xmlns:a16="http://schemas.microsoft.com/office/drawing/2014/main" id="{E010EE60-5522-2F25-E0D8-A2E90396885E}"/>
                </a:ext>
              </a:extLst>
            </p:cNvPr>
            <p:cNvSpPr/>
            <p:nvPr/>
          </p:nvSpPr>
          <p:spPr>
            <a:xfrm rot="5400000">
              <a:off x="9905271" y="5534860"/>
              <a:ext cx="232378" cy="732563"/>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37" name="テキスト ボックス 130">
              <a:extLst>
                <a:ext uri="{FF2B5EF4-FFF2-40B4-BE49-F238E27FC236}">
                  <a16:creationId xmlns:a16="http://schemas.microsoft.com/office/drawing/2014/main" id="{3995CB4F-D6F0-C138-3CF7-D51062224D14}"/>
                </a:ext>
              </a:extLst>
            </p:cNvPr>
            <p:cNvSpPr txBox="1"/>
            <p:nvPr/>
          </p:nvSpPr>
          <p:spPr>
            <a:xfrm>
              <a:off x="6157241" y="6006087"/>
              <a:ext cx="1326571" cy="272494"/>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リサイクル・再製品化</a:t>
              </a:r>
            </a:p>
          </p:txBody>
        </p:sp>
        <p:sp>
          <p:nvSpPr>
            <p:cNvPr id="238" name="テキスト ボックス 131">
              <a:extLst>
                <a:ext uri="{FF2B5EF4-FFF2-40B4-BE49-F238E27FC236}">
                  <a16:creationId xmlns:a16="http://schemas.microsoft.com/office/drawing/2014/main" id="{33B7E102-AF69-CC38-F7B8-B9DB16F29C63}"/>
                </a:ext>
              </a:extLst>
            </p:cNvPr>
            <p:cNvSpPr txBox="1"/>
            <p:nvPr/>
          </p:nvSpPr>
          <p:spPr>
            <a:xfrm>
              <a:off x="8896386" y="5991095"/>
              <a:ext cx="490369" cy="272494"/>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流通</a:t>
              </a:r>
            </a:p>
          </p:txBody>
        </p:sp>
        <p:sp>
          <p:nvSpPr>
            <p:cNvPr id="239" name="テキスト ボックス 132">
              <a:extLst>
                <a:ext uri="{FF2B5EF4-FFF2-40B4-BE49-F238E27FC236}">
                  <a16:creationId xmlns:a16="http://schemas.microsoft.com/office/drawing/2014/main" id="{03DDC156-B623-81BA-2A70-E289AD3BB24B}"/>
                </a:ext>
              </a:extLst>
            </p:cNvPr>
            <p:cNvSpPr txBox="1"/>
            <p:nvPr/>
          </p:nvSpPr>
          <p:spPr>
            <a:xfrm>
              <a:off x="9810684" y="6022953"/>
              <a:ext cx="490369" cy="272494"/>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使用</a:t>
              </a:r>
            </a:p>
          </p:txBody>
        </p:sp>
        <p:sp>
          <p:nvSpPr>
            <p:cNvPr id="240" name="テキスト ボックス 135">
              <a:extLst>
                <a:ext uri="{FF2B5EF4-FFF2-40B4-BE49-F238E27FC236}">
                  <a16:creationId xmlns:a16="http://schemas.microsoft.com/office/drawing/2014/main" id="{3CE75655-B852-6F79-3292-49B512E7CBB8}"/>
                </a:ext>
              </a:extLst>
            </p:cNvPr>
            <p:cNvSpPr txBox="1"/>
            <p:nvPr/>
          </p:nvSpPr>
          <p:spPr>
            <a:xfrm>
              <a:off x="1538914" y="4379438"/>
              <a:ext cx="509608" cy="272494"/>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cxnSp>
          <p:nvCxnSpPr>
            <p:cNvPr id="241" name="直線矢印コネクタ 240">
              <a:extLst>
                <a:ext uri="{FF2B5EF4-FFF2-40B4-BE49-F238E27FC236}">
                  <a16:creationId xmlns:a16="http://schemas.microsoft.com/office/drawing/2014/main" id="{3AC358A7-4D54-BF5D-E283-734866AB21AF}"/>
                </a:ext>
              </a:extLst>
            </p:cNvPr>
            <p:cNvCxnSpPr/>
            <p:nvPr/>
          </p:nvCxnSpPr>
          <p:spPr>
            <a:xfrm>
              <a:off x="1396523" y="4538729"/>
              <a:ext cx="142391"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42" name="直線矢印コネクタ 241">
              <a:extLst>
                <a:ext uri="{FF2B5EF4-FFF2-40B4-BE49-F238E27FC236}">
                  <a16:creationId xmlns:a16="http://schemas.microsoft.com/office/drawing/2014/main" id="{F31E7A9A-3445-F401-D3BD-2F4614A4AF98}"/>
                </a:ext>
              </a:extLst>
            </p:cNvPr>
            <p:cNvCxnSpPr>
              <a:stCxn id="226" idx="3"/>
              <a:endCxn id="243" idx="1"/>
            </p:cNvCxnSpPr>
            <p:nvPr/>
          </p:nvCxnSpPr>
          <p:spPr>
            <a:xfrm flipV="1">
              <a:off x="2762349" y="4513810"/>
              <a:ext cx="221080" cy="1241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43" name="テキスト ボックス 141">
              <a:extLst>
                <a:ext uri="{FF2B5EF4-FFF2-40B4-BE49-F238E27FC236}">
                  <a16:creationId xmlns:a16="http://schemas.microsoft.com/office/drawing/2014/main" id="{2DE3A8AF-A04F-2EA7-AD4F-26149BC9042B}"/>
                </a:ext>
              </a:extLst>
            </p:cNvPr>
            <p:cNvSpPr txBox="1"/>
            <p:nvPr/>
          </p:nvSpPr>
          <p:spPr>
            <a:xfrm>
              <a:off x="2983429" y="4377564"/>
              <a:ext cx="509608" cy="272494"/>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cxnSp>
          <p:nvCxnSpPr>
            <p:cNvPr id="244" name="直線矢印コネクタ 243">
              <a:extLst>
                <a:ext uri="{FF2B5EF4-FFF2-40B4-BE49-F238E27FC236}">
                  <a16:creationId xmlns:a16="http://schemas.microsoft.com/office/drawing/2014/main" id="{E56E0AD3-5B3E-24FB-D0EC-CB79F5FC63E8}"/>
                </a:ext>
              </a:extLst>
            </p:cNvPr>
            <p:cNvCxnSpPr>
              <a:stCxn id="243" idx="3"/>
              <a:endCxn id="227" idx="1"/>
            </p:cNvCxnSpPr>
            <p:nvPr/>
          </p:nvCxnSpPr>
          <p:spPr>
            <a:xfrm>
              <a:off x="3493038" y="4513810"/>
              <a:ext cx="2025318" cy="1428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45" name="テキスト ボックス 170">
              <a:extLst>
                <a:ext uri="{FF2B5EF4-FFF2-40B4-BE49-F238E27FC236}">
                  <a16:creationId xmlns:a16="http://schemas.microsoft.com/office/drawing/2014/main" id="{BB75032B-A55F-7FDD-9B27-138459F2F23F}"/>
                </a:ext>
              </a:extLst>
            </p:cNvPr>
            <p:cNvSpPr txBox="1"/>
            <p:nvPr/>
          </p:nvSpPr>
          <p:spPr>
            <a:xfrm>
              <a:off x="3626060" y="3560491"/>
              <a:ext cx="1191585" cy="599487"/>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焼却・埋立処分</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9,000 t</a:t>
              </a:r>
              <a:r>
                <a:rPr lang="ja-JP" altLang="en-US" sz="900" dirty="0">
                  <a:latin typeface="Meiryo UI" panose="020B0604030504040204" pitchFamily="50" charset="-128"/>
                  <a:ea typeface="Meiryo UI" panose="020B0604030504040204" pitchFamily="50" charset="-128"/>
                </a:rPr>
                <a:t>／年）</a:t>
              </a:r>
              <a:endParaRPr lang="en-US" altLang="ja-JP" sz="900" dirty="0">
                <a:latin typeface="Meiryo UI" panose="020B0604030504040204" pitchFamily="50" charset="-128"/>
                <a:ea typeface="Meiryo UI" panose="020B0604030504040204" pitchFamily="50" charset="-128"/>
              </a:endParaRPr>
            </a:p>
          </p:txBody>
        </p:sp>
        <p:cxnSp>
          <p:nvCxnSpPr>
            <p:cNvPr id="246" name="カギ線コネクタ 172">
              <a:extLst>
                <a:ext uri="{FF2B5EF4-FFF2-40B4-BE49-F238E27FC236}">
                  <a16:creationId xmlns:a16="http://schemas.microsoft.com/office/drawing/2014/main" id="{43DBDDA7-5ABC-2E52-0E86-69961D94F84A}"/>
                </a:ext>
              </a:extLst>
            </p:cNvPr>
            <p:cNvCxnSpPr/>
            <p:nvPr/>
          </p:nvCxnSpPr>
          <p:spPr>
            <a:xfrm flipV="1">
              <a:off x="2007304" y="3665436"/>
              <a:ext cx="1622503" cy="764600"/>
            </a:xfrm>
            <a:prstGeom prst="bentConnector3">
              <a:avLst>
                <a:gd name="adj1" fmla="val 6158"/>
              </a:avLst>
            </a:prstGeom>
            <a:ln>
              <a:tailEnd type="triangle"/>
            </a:ln>
          </p:spPr>
          <p:style>
            <a:lnRef idx="1">
              <a:schemeClr val="dk1"/>
            </a:lnRef>
            <a:fillRef idx="0">
              <a:schemeClr val="dk1"/>
            </a:fillRef>
            <a:effectRef idx="0">
              <a:schemeClr val="dk1"/>
            </a:effectRef>
            <a:fontRef idx="minor">
              <a:schemeClr val="tx1"/>
            </a:fontRef>
          </p:style>
        </p:cxnSp>
        <p:sp>
          <p:nvSpPr>
            <p:cNvPr id="247" name="テキスト ボックス 123">
              <a:extLst>
                <a:ext uri="{FF2B5EF4-FFF2-40B4-BE49-F238E27FC236}">
                  <a16:creationId xmlns:a16="http://schemas.microsoft.com/office/drawing/2014/main" id="{A9F0ABD7-0DE1-C5F9-91A7-7379CE1F8705}"/>
                </a:ext>
              </a:extLst>
            </p:cNvPr>
            <p:cNvSpPr txBox="1"/>
            <p:nvPr/>
          </p:nvSpPr>
          <p:spPr>
            <a:xfrm>
              <a:off x="5407817" y="4967880"/>
              <a:ext cx="1380814" cy="599686"/>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ja-JP" sz="900" dirty="0">
                  <a:latin typeface="Meiryo UI" panose="020B0604030504040204" pitchFamily="50" charset="-128"/>
                  <a:ea typeface="Meiryo UI" panose="020B0604030504040204" pitchFamily="50" charset="-128"/>
                </a:rPr>
                <a:t>原油採掘</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樹脂</a:t>
              </a:r>
              <a:r>
                <a:rPr lang="ja-JP" altLang="ja-JP" sz="900" dirty="0">
                  <a:latin typeface="Meiryo UI" panose="020B0604030504040204" pitchFamily="50" charset="-128"/>
                  <a:ea typeface="Meiryo UI" panose="020B0604030504040204" pitchFamily="50" charset="-128"/>
                </a:rPr>
                <a:t>製造</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9,000 t</a:t>
              </a:r>
              <a:r>
                <a:rPr lang="ja-JP" altLang="en-US" sz="900" dirty="0">
                  <a:latin typeface="Meiryo UI" panose="020B0604030504040204" pitchFamily="50" charset="-128"/>
                  <a:ea typeface="Meiryo UI" panose="020B0604030504040204" pitchFamily="50" charset="-128"/>
                </a:rPr>
                <a:t>／年）</a:t>
              </a:r>
              <a:endParaRPr lang="ja-JP" altLang="ja-JP" sz="900" dirty="0">
                <a:latin typeface="Meiryo UI" panose="020B0604030504040204" pitchFamily="50" charset="-128"/>
                <a:ea typeface="Meiryo UI" panose="020B0604030504040204" pitchFamily="50" charset="-128"/>
              </a:endParaRPr>
            </a:p>
          </p:txBody>
        </p:sp>
        <p:sp>
          <p:nvSpPr>
            <p:cNvPr id="248" name="テキスト ボックス 134">
              <a:extLst>
                <a:ext uri="{FF2B5EF4-FFF2-40B4-BE49-F238E27FC236}">
                  <a16:creationId xmlns:a16="http://schemas.microsoft.com/office/drawing/2014/main" id="{2147FD1E-0D6C-89E8-C76A-1926E0C5F72F}"/>
                </a:ext>
              </a:extLst>
            </p:cNvPr>
            <p:cNvSpPr txBox="1"/>
            <p:nvPr/>
          </p:nvSpPr>
          <p:spPr>
            <a:xfrm>
              <a:off x="7714169" y="4379438"/>
              <a:ext cx="886195" cy="272494"/>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製品製造</a:t>
              </a:r>
              <a:endParaRPr lang="en-US" altLang="ja-JP" sz="900">
                <a:latin typeface="Meiryo UI" panose="020B0604030504040204" pitchFamily="50" charset="-128"/>
                <a:ea typeface="Meiryo UI" panose="020B0604030504040204" pitchFamily="50" charset="-128"/>
              </a:endParaRPr>
            </a:p>
          </p:txBody>
        </p:sp>
        <p:cxnSp>
          <p:nvCxnSpPr>
            <p:cNvPr id="249" name="直線矢印コネクタ 248">
              <a:extLst>
                <a:ext uri="{FF2B5EF4-FFF2-40B4-BE49-F238E27FC236}">
                  <a16:creationId xmlns:a16="http://schemas.microsoft.com/office/drawing/2014/main" id="{FB205B41-A6D6-7B3F-466D-254279CE3816}"/>
                </a:ext>
              </a:extLst>
            </p:cNvPr>
            <p:cNvCxnSpPr>
              <a:stCxn id="227" idx="3"/>
              <a:endCxn id="256" idx="1"/>
            </p:cNvCxnSpPr>
            <p:nvPr/>
          </p:nvCxnSpPr>
          <p:spPr>
            <a:xfrm flipV="1">
              <a:off x="6766147" y="4519433"/>
              <a:ext cx="284781" cy="866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50" name="直線矢印コネクタ 249">
              <a:extLst>
                <a:ext uri="{FF2B5EF4-FFF2-40B4-BE49-F238E27FC236}">
                  <a16:creationId xmlns:a16="http://schemas.microsoft.com/office/drawing/2014/main" id="{9EFE9ED7-2419-0794-DD3D-584F6ED3446A}"/>
                </a:ext>
              </a:extLst>
            </p:cNvPr>
            <p:cNvCxnSpPr>
              <a:stCxn id="247" idx="3"/>
              <a:endCxn id="251" idx="1"/>
            </p:cNvCxnSpPr>
            <p:nvPr/>
          </p:nvCxnSpPr>
          <p:spPr>
            <a:xfrm flipV="1">
              <a:off x="6788630" y="5257797"/>
              <a:ext cx="251057" cy="992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51" name="テキスト ボックス 140">
              <a:extLst>
                <a:ext uri="{FF2B5EF4-FFF2-40B4-BE49-F238E27FC236}">
                  <a16:creationId xmlns:a16="http://schemas.microsoft.com/office/drawing/2014/main" id="{54EE70BD-55A1-58AB-9C2F-077936851A98}"/>
                </a:ext>
              </a:extLst>
            </p:cNvPr>
            <p:cNvSpPr txBox="1"/>
            <p:nvPr/>
          </p:nvSpPr>
          <p:spPr>
            <a:xfrm>
              <a:off x="7039687" y="5121550"/>
              <a:ext cx="509608" cy="272494"/>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輸送</a:t>
              </a:r>
            </a:p>
          </p:txBody>
        </p:sp>
        <p:cxnSp>
          <p:nvCxnSpPr>
            <p:cNvPr id="252" name="直線矢印コネクタ 251">
              <a:extLst>
                <a:ext uri="{FF2B5EF4-FFF2-40B4-BE49-F238E27FC236}">
                  <a16:creationId xmlns:a16="http://schemas.microsoft.com/office/drawing/2014/main" id="{7B664B1A-AD1E-D960-8FA9-58327E231C3F}"/>
                </a:ext>
              </a:extLst>
            </p:cNvPr>
            <p:cNvCxnSpPr>
              <a:cxnSpLocks/>
              <a:stCxn id="248" idx="3"/>
              <a:endCxn id="228" idx="1"/>
            </p:cNvCxnSpPr>
            <p:nvPr/>
          </p:nvCxnSpPr>
          <p:spPr>
            <a:xfrm>
              <a:off x="8600364" y="4515685"/>
              <a:ext cx="164873" cy="491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53" name="テキスト ボックス 147">
              <a:extLst>
                <a:ext uri="{FF2B5EF4-FFF2-40B4-BE49-F238E27FC236}">
                  <a16:creationId xmlns:a16="http://schemas.microsoft.com/office/drawing/2014/main" id="{414FF529-2847-F463-C12E-91C4C0849D5D}"/>
                </a:ext>
              </a:extLst>
            </p:cNvPr>
            <p:cNvSpPr txBox="1"/>
            <p:nvPr/>
          </p:nvSpPr>
          <p:spPr>
            <a:xfrm>
              <a:off x="2966567" y="3807862"/>
              <a:ext cx="509608" cy="272494"/>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輸送</a:t>
              </a:r>
            </a:p>
          </p:txBody>
        </p:sp>
        <p:cxnSp>
          <p:nvCxnSpPr>
            <p:cNvPr id="254" name="カギ線コネクタ 172">
              <a:extLst>
                <a:ext uri="{FF2B5EF4-FFF2-40B4-BE49-F238E27FC236}">
                  <a16:creationId xmlns:a16="http://schemas.microsoft.com/office/drawing/2014/main" id="{9F4D857D-EBA3-8110-61CD-68383ED3CBD6}"/>
                </a:ext>
              </a:extLst>
            </p:cNvPr>
            <p:cNvCxnSpPr/>
            <p:nvPr/>
          </p:nvCxnSpPr>
          <p:spPr>
            <a:xfrm flipV="1">
              <a:off x="2762349" y="3965279"/>
              <a:ext cx="215459" cy="453513"/>
            </a:xfrm>
            <a:prstGeom prst="bentConnector3">
              <a:avLst>
                <a:gd name="adj1" fmla="val 50000"/>
              </a:avLst>
            </a:prstGeom>
            <a:ln>
              <a:tailEnd type="triangle"/>
            </a:ln>
          </p:spPr>
          <p:style>
            <a:lnRef idx="1">
              <a:schemeClr val="dk1"/>
            </a:lnRef>
            <a:fillRef idx="0">
              <a:schemeClr val="dk1"/>
            </a:fillRef>
            <a:effectRef idx="0">
              <a:schemeClr val="dk1"/>
            </a:effectRef>
            <a:fontRef idx="minor">
              <a:schemeClr val="tx1"/>
            </a:fontRef>
          </p:style>
        </p:cxnSp>
        <p:cxnSp>
          <p:nvCxnSpPr>
            <p:cNvPr id="255" name="直線矢印コネクタ 254">
              <a:extLst>
                <a:ext uri="{FF2B5EF4-FFF2-40B4-BE49-F238E27FC236}">
                  <a16:creationId xmlns:a16="http://schemas.microsoft.com/office/drawing/2014/main" id="{28440A9C-1CB0-1F35-A5BA-EFF11430D24C}"/>
                </a:ext>
              </a:extLst>
            </p:cNvPr>
            <p:cNvCxnSpPr>
              <a:cxnSpLocks/>
              <a:stCxn id="253" idx="3"/>
            </p:cNvCxnSpPr>
            <p:nvPr/>
          </p:nvCxnSpPr>
          <p:spPr>
            <a:xfrm flipV="1">
              <a:off x="3476175" y="3935295"/>
              <a:ext cx="176115" cy="881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56" name="テキスト ボックス 215">
              <a:extLst>
                <a:ext uri="{FF2B5EF4-FFF2-40B4-BE49-F238E27FC236}">
                  <a16:creationId xmlns:a16="http://schemas.microsoft.com/office/drawing/2014/main" id="{341CACB0-CD48-861F-9811-1DEED18C6774}"/>
                </a:ext>
              </a:extLst>
            </p:cNvPr>
            <p:cNvSpPr txBox="1"/>
            <p:nvPr/>
          </p:nvSpPr>
          <p:spPr>
            <a:xfrm>
              <a:off x="7050929" y="4383186"/>
              <a:ext cx="509608" cy="272494"/>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輸送</a:t>
              </a:r>
            </a:p>
          </p:txBody>
        </p:sp>
        <p:cxnSp>
          <p:nvCxnSpPr>
            <p:cNvPr id="257" name="直線矢印コネクタ 256">
              <a:extLst>
                <a:ext uri="{FF2B5EF4-FFF2-40B4-BE49-F238E27FC236}">
                  <a16:creationId xmlns:a16="http://schemas.microsoft.com/office/drawing/2014/main" id="{55B1BC53-060F-DAF7-63DA-E91415CF8CCE}"/>
                </a:ext>
              </a:extLst>
            </p:cNvPr>
            <p:cNvCxnSpPr>
              <a:cxnSpLocks/>
              <a:stCxn id="256" idx="3"/>
              <a:endCxn id="248" idx="1"/>
            </p:cNvCxnSpPr>
            <p:nvPr/>
          </p:nvCxnSpPr>
          <p:spPr>
            <a:xfrm flipV="1">
              <a:off x="7560537" y="4515685"/>
              <a:ext cx="153632" cy="374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58" name="カギ線コネクタ 172">
              <a:extLst>
                <a:ext uri="{FF2B5EF4-FFF2-40B4-BE49-F238E27FC236}">
                  <a16:creationId xmlns:a16="http://schemas.microsoft.com/office/drawing/2014/main" id="{650475C8-D214-01DC-6829-7BC35888BFFA}"/>
                </a:ext>
              </a:extLst>
            </p:cNvPr>
            <p:cNvCxnSpPr>
              <a:stCxn id="251" idx="3"/>
              <a:endCxn id="248" idx="2"/>
            </p:cNvCxnSpPr>
            <p:nvPr/>
          </p:nvCxnSpPr>
          <p:spPr>
            <a:xfrm flipV="1">
              <a:off x="7549296" y="4651932"/>
              <a:ext cx="607971" cy="605865"/>
            </a:xfrm>
            <a:prstGeom prst="bentConnector2">
              <a:avLst/>
            </a:prstGeom>
            <a:ln>
              <a:tailEnd type="triangle"/>
            </a:ln>
          </p:spPr>
          <p:style>
            <a:lnRef idx="1">
              <a:schemeClr val="dk1"/>
            </a:lnRef>
            <a:fillRef idx="0">
              <a:schemeClr val="dk1"/>
            </a:fillRef>
            <a:effectRef idx="0">
              <a:schemeClr val="dk1"/>
            </a:effectRef>
            <a:fontRef idx="minor">
              <a:schemeClr val="tx1"/>
            </a:fontRef>
          </p:style>
        </p:cxnSp>
        <p:cxnSp>
          <p:nvCxnSpPr>
            <p:cNvPr id="259" name="直線矢印コネクタ 258">
              <a:extLst>
                <a:ext uri="{FF2B5EF4-FFF2-40B4-BE49-F238E27FC236}">
                  <a16:creationId xmlns:a16="http://schemas.microsoft.com/office/drawing/2014/main" id="{C752310D-9B26-96E2-70A0-E46076D6E07C}"/>
                </a:ext>
              </a:extLst>
            </p:cNvPr>
            <p:cNvCxnSpPr>
              <a:cxnSpLocks/>
              <a:stCxn id="229" idx="3"/>
            </p:cNvCxnSpPr>
            <p:nvPr/>
          </p:nvCxnSpPr>
          <p:spPr>
            <a:xfrm flipV="1">
              <a:off x="10365258" y="4504997"/>
              <a:ext cx="162999" cy="15601"/>
            </a:xfrm>
            <a:prstGeom prst="straightConnector1">
              <a:avLst/>
            </a:prstGeom>
            <a:ln>
              <a:prstDash val="dash"/>
              <a:tailEnd type="triangle"/>
            </a:ln>
          </p:spPr>
          <p:style>
            <a:lnRef idx="1">
              <a:schemeClr val="dk1"/>
            </a:lnRef>
            <a:fillRef idx="0">
              <a:schemeClr val="dk1"/>
            </a:fillRef>
            <a:effectRef idx="0">
              <a:schemeClr val="dk1"/>
            </a:effectRef>
            <a:fontRef idx="minor">
              <a:schemeClr val="tx1"/>
            </a:fontRef>
          </p:style>
        </p:cxnSp>
      </p:gr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14">
            <a:extLst>
              <a:ext uri="{FF2B5EF4-FFF2-40B4-BE49-F238E27FC236}">
                <a16:creationId xmlns:a16="http://schemas.microsoft.com/office/drawing/2014/main" id="{F320E2EF-41E0-5833-2552-CC0E8A2CB069}"/>
              </a:ext>
            </a:extLst>
          </p:cNvPr>
          <p:cNvSpPr>
            <a:spLocks noChangeArrowheads="1"/>
          </p:cNvSpPr>
          <p:nvPr/>
        </p:nvSpPr>
        <p:spPr bwMode="auto">
          <a:xfrm>
            <a:off x="0" y="43934"/>
            <a:ext cx="2539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indent="68263">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endParaRPr lang="ja-JP" altLang="ja-JP" sz="1800">
              <a:solidFill>
                <a:srgbClr val="000000"/>
              </a:solidFill>
              <a:latin typeface="Meiryo UI" panose="020B0604030504040204" pitchFamily="50" charset="-128"/>
              <a:ea typeface="Meiryo UI" panose="020B0604030504040204" pitchFamily="50" charset="-128"/>
            </a:endParaRPr>
          </a:p>
        </p:txBody>
      </p:sp>
      <p:sp>
        <p:nvSpPr>
          <p:cNvPr id="27651" name="Rectangle 17">
            <a:extLst>
              <a:ext uri="{FF2B5EF4-FFF2-40B4-BE49-F238E27FC236}">
                <a16:creationId xmlns:a16="http://schemas.microsoft.com/office/drawing/2014/main" id="{43B7C0BA-93B2-06BC-9951-7AAF2D686EA4}"/>
              </a:ext>
            </a:extLst>
          </p:cNvPr>
          <p:cNvSpPr>
            <a:spLocks noChangeArrowheads="1"/>
          </p:cNvSpPr>
          <p:nvPr/>
        </p:nvSpPr>
        <p:spPr bwMode="auto">
          <a:xfrm>
            <a:off x="68263" y="87868"/>
            <a:ext cx="253916"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indent="68263">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br>
              <a:rPr lang="ja-JP" altLang="ja-JP" sz="600">
                <a:solidFill>
                  <a:srgbClr val="000000"/>
                </a:solidFill>
                <a:latin typeface="Meiryo UI" panose="020B0604030504040204" pitchFamily="50" charset="-128"/>
                <a:ea typeface="Meiryo UI" panose="020B0604030504040204" pitchFamily="50" charset="-128"/>
              </a:rPr>
            </a:br>
            <a:endParaRPr lang="ja-JP" altLang="ja-JP" sz="1800">
              <a:solidFill>
                <a:srgbClr val="000000"/>
              </a:solidFill>
              <a:latin typeface="Meiryo UI" panose="020B0604030504040204" pitchFamily="50" charset="-128"/>
              <a:ea typeface="Meiryo UI" panose="020B0604030504040204" pitchFamily="50" charset="-128"/>
            </a:endParaRPr>
          </a:p>
          <a:p>
            <a:pPr>
              <a:spcBef>
                <a:spcPct val="0"/>
              </a:spcBef>
              <a:buFontTx/>
              <a:buNone/>
            </a:pPr>
            <a:endParaRPr lang="ja-JP" altLang="ja-JP" sz="1800">
              <a:solidFill>
                <a:srgbClr val="000000"/>
              </a:solidFill>
              <a:latin typeface="Meiryo UI" panose="020B0604030504040204" pitchFamily="50" charset="-128"/>
              <a:ea typeface="Meiryo UI" panose="020B0604030504040204" pitchFamily="50" charset="-128"/>
            </a:endParaRPr>
          </a:p>
        </p:txBody>
      </p:sp>
      <p:sp>
        <p:nvSpPr>
          <p:cNvPr id="27652" name="Rectangle 20">
            <a:extLst>
              <a:ext uri="{FF2B5EF4-FFF2-40B4-BE49-F238E27FC236}">
                <a16:creationId xmlns:a16="http://schemas.microsoft.com/office/drawing/2014/main" id="{3CDF3FFC-C6F8-54B4-65C3-BD2FBB558719}"/>
              </a:ext>
            </a:extLst>
          </p:cNvPr>
          <p:cNvSpPr>
            <a:spLocks noChangeArrowheads="1"/>
          </p:cNvSpPr>
          <p:nvPr/>
        </p:nvSpPr>
        <p:spPr bwMode="auto">
          <a:xfrm>
            <a:off x="68263" y="2725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000000"/>
              </a:solidFill>
              <a:latin typeface="Meiryo UI" panose="020B0604030504040204" pitchFamily="50" charset="-128"/>
              <a:ea typeface="Meiryo UI" panose="020B0604030504040204" pitchFamily="50" charset="-128"/>
            </a:endParaRPr>
          </a:p>
        </p:txBody>
      </p:sp>
      <p:sp>
        <p:nvSpPr>
          <p:cNvPr id="27653" name="AutoShape 58">
            <a:extLst>
              <a:ext uri="{FF2B5EF4-FFF2-40B4-BE49-F238E27FC236}">
                <a16:creationId xmlns:a16="http://schemas.microsoft.com/office/drawing/2014/main" id="{700B11E9-765B-9859-044C-E6CD59EFC814}"/>
              </a:ext>
            </a:extLst>
          </p:cNvPr>
          <p:cNvSpPr>
            <a:spLocks noChangeArrowheads="1"/>
          </p:cNvSpPr>
          <p:nvPr/>
        </p:nvSpPr>
        <p:spPr bwMode="auto">
          <a:xfrm>
            <a:off x="120650" y="206375"/>
            <a:ext cx="9913938" cy="6788150"/>
          </a:xfrm>
          <a:prstGeom prst="roundRect">
            <a:avLst>
              <a:gd name="adj" fmla="val 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Meiryo UI" panose="020B0604030504040204" pitchFamily="50" charset="-128"/>
              <a:ea typeface="Meiryo UI" panose="020B0604030504040204" pitchFamily="50" charset="-128"/>
            </a:endParaRPr>
          </a:p>
        </p:txBody>
      </p:sp>
      <p:sp>
        <p:nvSpPr>
          <p:cNvPr id="10" name="Text Box 25">
            <a:extLst>
              <a:ext uri="{FF2B5EF4-FFF2-40B4-BE49-F238E27FC236}">
                <a16:creationId xmlns:a16="http://schemas.microsoft.com/office/drawing/2014/main" id="{9D050018-3432-A231-D079-9BA06ADFD245}"/>
              </a:ext>
            </a:extLst>
          </p:cNvPr>
          <p:cNvSpPr txBox="1">
            <a:spLocks noChangeArrowheads="1"/>
          </p:cNvSpPr>
          <p:nvPr/>
        </p:nvSpPr>
        <p:spPr bwMode="auto">
          <a:xfrm>
            <a:off x="120650" y="197220"/>
            <a:ext cx="1619250" cy="299298"/>
          </a:xfrm>
          <a:prstGeom prst="roundRect">
            <a:avLst>
              <a:gd name="adj" fmla="val 0"/>
            </a:avLst>
          </a:prstGeom>
          <a:solidFill>
            <a:schemeClr val="bg1">
              <a:lumMod val="95000"/>
            </a:schemeClr>
          </a:solidFill>
          <a:ln>
            <a:solidFill>
              <a:schemeClr val="tx1"/>
            </a:solidFill>
          </a:ln>
        </p:spPr>
        <p:txBody>
          <a:bodyPr lIns="99173" tIns="49586" rIns="99173" bIns="49586" anchor="ctr" anchorCtr="1">
            <a:spAutoFit/>
          </a:bodyPr>
          <a:lstStyle>
            <a:lvl1pPr defTabSz="992188">
              <a:defRPr kumimoji="1" sz="3500">
                <a:solidFill>
                  <a:schemeClr val="tx1"/>
                </a:solidFill>
                <a:latin typeface="Arial" charset="0"/>
                <a:ea typeface="ＭＳ Ｐゴシック" pitchFamily="50" charset="-128"/>
              </a:defRPr>
            </a:lvl1pPr>
            <a:lvl2pPr marL="742950" indent="-285750" defTabSz="992188">
              <a:defRPr kumimoji="1" sz="3100">
                <a:solidFill>
                  <a:schemeClr val="tx1"/>
                </a:solidFill>
                <a:latin typeface="Arial" charset="0"/>
                <a:ea typeface="ＭＳ Ｐゴシック" pitchFamily="50" charset="-128"/>
              </a:defRPr>
            </a:lvl2pPr>
            <a:lvl3pPr marL="1143000" indent="-228600" defTabSz="992188">
              <a:defRPr kumimoji="1" sz="2600">
                <a:solidFill>
                  <a:schemeClr val="tx1"/>
                </a:solidFill>
                <a:latin typeface="Arial" charset="0"/>
                <a:ea typeface="ＭＳ Ｐゴシック" pitchFamily="50" charset="-128"/>
              </a:defRPr>
            </a:lvl3pPr>
            <a:lvl4pPr marL="1600200" indent="-228600" defTabSz="992188">
              <a:defRPr kumimoji="1" sz="2200">
                <a:solidFill>
                  <a:schemeClr val="tx1"/>
                </a:solidFill>
                <a:latin typeface="Arial" charset="0"/>
                <a:ea typeface="ＭＳ Ｐゴシック" pitchFamily="50" charset="-128"/>
              </a:defRPr>
            </a:lvl4pPr>
            <a:lvl5pPr marL="2057400" indent="-228600" defTabSz="992188">
              <a:defRPr kumimoji="1" sz="2200">
                <a:solidFill>
                  <a:schemeClr val="tx1"/>
                </a:solidFill>
                <a:latin typeface="Arial" charset="0"/>
                <a:ea typeface="ＭＳ Ｐゴシック" pitchFamily="50" charset="-128"/>
              </a:defRPr>
            </a:lvl5pPr>
            <a:lvl6pPr marL="2514600" indent="-228600" defTabSz="992188" eaLnBrk="0" hangingPunct="0">
              <a:defRPr kumimoji="1" sz="2200">
                <a:solidFill>
                  <a:schemeClr val="tx1"/>
                </a:solidFill>
                <a:latin typeface="Arial" charset="0"/>
                <a:ea typeface="ＭＳ Ｐゴシック" pitchFamily="50" charset="-128"/>
              </a:defRPr>
            </a:lvl6pPr>
            <a:lvl7pPr marL="2971800" indent="-228600" defTabSz="992188" eaLnBrk="0" hangingPunct="0">
              <a:defRPr kumimoji="1" sz="2200">
                <a:solidFill>
                  <a:schemeClr val="tx1"/>
                </a:solidFill>
                <a:latin typeface="Arial" charset="0"/>
                <a:ea typeface="ＭＳ Ｐゴシック" pitchFamily="50" charset="-128"/>
              </a:defRPr>
            </a:lvl7pPr>
            <a:lvl8pPr marL="3429000" indent="-228600" defTabSz="992188" eaLnBrk="0" hangingPunct="0">
              <a:defRPr kumimoji="1" sz="2200">
                <a:solidFill>
                  <a:schemeClr val="tx1"/>
                </a:solidFill>
                <a:latin typeface="Arial" charset="0"/>
                <a:ea typeface="ＭＳ Ｐゴシック" pitchFamily="50" charset="-128"/>
              </a:defRPr>
            </a:lvl8pPr>
            <a:lvl9pPr marL="3886200" indent="-228600" defTabSz="992188" eaLnBrk="0" hangingPunct="0">
              <a:defRPr kumimoji="1" sz="2200">
                <a:solidFill>
                  <a:schemeClr val="tx1"/>
                </a:solidFill>
                <a:latin typeface="Arial" charset="0"/>
                <a:ea typeface="ＭＳ Ｐゴシック" pitchFamily="50" charset="-128"/>
              </a:defRPr>
            </a:lvl9pPr>
          </a:lstStyle>
          <a:p>
            <a:pPr algn="dist" eaLnBrk="1" hangingPunct="1">
              <a:lnSpc>
                <a:spcPts val="1680"/>
              </a:lnSpc>
              <a:spcBef>
                <a:spcPct val="50000"/>
              </a:spcBef>
              <a:defRPr/>
            </a:pPr>
            <a:r>
              <a:rPr lang="en-US" altLang="ja-JP" sz="1400" dirty="0">
                <a:latin typeface="Meiryo UI" panose="020B0604030504040204" pitchFamily="50" charset="-128"/>
                <a:ea typeface="Meiryo UI" panose="020B0604030504040204" pitchFamily="50" charset="-128"/>
              </a:rPr>
              <a:t>5.CO</a:t>
            </a:r>
            <a:r>
              <a:rPr lang="en-US" altLang="ja-JP" sz="1400" baseline="-25000" dirty="0">
                <a:latin typeface="Meiryo UI" panose="020B0604030504040204" pitchFamily="50" charset="-128"/>
                <a:ea typeface="Meiryo UI" panose="020B0604030504040204" pitchFamily="50" charset="-128"/>
              </a:rPr>
              <a:t>2</a:t>
            </a:r>
            <a:r>
              <a:rPr lang="ja-JP" altLang="en-US" sz="1400" dirty="0">
                <a:latin typeface="Meiryo UI" panose="020B0604030504040204" pitchFamily="50" charset="-128"/>
                <a:ea typeface="Meiryo UI" panose="020B0604030504040204" pitchFamily="50" charset="-128"/>
              </a:rPr>
              <a:t>削減効果</a:t>
            </a:r>
          </a:p>
        </p:txBody>
      </p:sp>
      <p:sp>
        <p:nvSpPr>
          <p:cNvPr id="27655" name="スライド番号プレースホルダー 1">
            <a:extLst>
              <a:ext uri="{FF2B5EF4-FFF2-40B4-BE49-F238E27FC236}">
                <a16:creationId xmlns:a16="http://schemas.microsoft.com/office/drawing/2014/main" id="{18A195F3-A385-EA32-0A74-6C2ED75A8E9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BA1F6A9C-1C13-4A3D-94D3-D827B4EE15D1}" type="slidenum">
              <a:rPr lang="en-US" altLang="ja-JP" smtClean="0">
                <a:latin typeface="Meiryo UI" panose="020B0604030504040204" pitchFamily="50" charset="-128"/>
                <a:ea typeface="Meiryo UI" panose="020B0604030504040204" pitchFamily="50" charset="-128"/>
              </a:rPr>
              <a:pPr/>
              <a:t>8</a:t>
            </a:fld>
            <a:endParaRPr lang="en-US" altLang="ja-JP">
              <a:latin typeface="Meiryo UI" panose="020B0604030504040204" pitchFamily="50" charset="-128"/>
              <a:ea typeface="Meiryo UI" panose="020B0604030504040204" pitchFamily="50" charset="-128"/>
            </a:endParaRPr>
          </a:p>
        </p:txBody>
      </p:sp>
      <p:sp>
        <p:nvSpPr>
          <p:cNvPr id="27656" name="テキスト ボックス 18">
            <a:extLst>
              <a:ext uri="{FF2B5EF4-FFF2-40B4-BE49-F238E27FC236}">
                <a16:creationId xmlns:a16="http://schemas.microsoft.com/office/drawing/2014/main" id="{FE26E99D-E81D-D989-52D9-18D972B4BAC9}"/>
              </a:ext>
            </a:extLst>
          </p:cNvPr>
          <p:cNvSpPr txBox="1">
            <a:spLocks noChangeArrowheads="1"/>
          </p:cNvSpPr>
          <p:nvPr/>
        </p:nvSpPr>
        <p:spPr bwMode="auto">
          <a:xfrm>
            <a:off x="246063" y="736600"/>
            <a:ext cx="21558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a:latin typeface="Meiryo UI" panose="020B0604030504040204" pitchFamily="50" charset="-128"/>
                <a:ea typeface="Meiryo UI" panose="020B0604030504040204" pitchFamily="50" charset="-128"/>
              </a:rPr>
              <a:t>①　条件設定</a:t>
            </a:r>
          </a:p>
        </p:txBody>
      </p:sp>
      <p:sp>
        <p:nvSpPr>
          <p:cNvPr id="27657" name="テキスト ボックス 4">
            <a:extLst>
              <a:ext uri="{FF2B5EF4-FFF2-40B4-BE49-F238E27FC236}">
                <a16:creationId xmlns:a16="http://schemas.microsoft.com/office/drawing/2014/main" id="{B787CB97-D0F1-634A-1196-91431460BD44}"/>
              </a:ext>
            </a:extLst>
          </p:cNvPr>
          <p:cNvSpPr txBox="1">
            <a:spLocks noChangeArrowheads="1"/>
          </p:cNvSpPr>
          <p:nvPr/>
        </p:nvSpPr>
        <p:spPr bwMode="auto">
          <a:xfrm>
            <a:off x="450850" y="1365250"/>
            <a:ext cx="3641725" cy="2762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a:latin typeface="Meiryo UI" panose="020B0604030504040204" pitchFamily="50" charset="-128"/>
                <a:ea typeface="Meiryo UI" panose="020B0604030504040204" pitchFamily="50" charset="-128"/>
              </a:rPr>
              <a:t>＜評価対象製品：</a:t>
            </a:r>
            <a:r>
              <a:rPr lang="ja-JP" altLang="en-US" sz="1200">
                <a:solidFill>
                  <a:srgbClr val="FF0000"/>
                </a:solidFill>
                <a:latin typeface="Meiryo UI" panose="020B0604030504040204" pitchFamily="50" charset="-128"/>
                <a:ea typeface="Meiryo UI" panose="020B0604030504040204" pitchFamily="50" charset="-128"/>
              </a:rPr>
              <a:t>ジェット燃料（代替素材）</a:t>
            </a:r>
            <a:r>
              <a:rPr lang="ja-JP" altLang="en-US" sz="1200">
                <a:latin typeface="Meiryo UI" panose="020B0604030504040204" pitchFamily="50" charset="-128"/>
                <a:ea typeface="Meiryo UI" panose="020B0604030504040204" pitchFamily="50" charset="-128"/>
              </a:rPr>
              <a:t>＞</a:t>
            </a:r>
          </a:p>
        </p:txBody>
      </p:sp>
      <p:pic>
        <p:nvPicPr>
          <p:cNvPr id="27658" name="図 7">
            <a:extLst>
              <a:ext uri="{FF2B5EF4-FFF2-40B4-BE49-F238E27FC236}">
                <a16:creationId xmlns:a16="http://schemas.microsoft.com/office/drawing/2014/main" id="{0B9931D4-3518-2AA4-E1D6-1289404E56D0}"/>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935663" y="1250950"/>
            <a:ext cx="3959225" cy="293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59" name="テキスト ボックス 17">
            <a:extLst>
              <a:ext uri="{FF2B5EF4-FFF2-40B4-BE49-F238E27FC236}">
                <a16:creationId xmlns:a16="http://schemas.microsoft.com/office/drawing/2014/main" id="{BD77952D-7244-D2BD-E7DB-B934860E7DC3}"/>
              </a:ext>
            </a:extLst>
          </p:cNvPr>
          <p:cNvSpPr txBox="1">
            <a:spLocks noChangeArrowheads="1"/>
          </p:cNvSpPr>
          <p:nvPr/>
        </p:nvSpPr>
        <p:spPr bwMode="auto">
          <a:xfrm>
            <a:off x="450850" y="996950"/>
            <a:ext cx="3508375" cy="2762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a:latin typeface="Meiryo UI" panose="020B0604030504040204" pitchFamily="50" charset="-128"/>
                <a:ea typeface="Meiryo UI" panose="020B0604030504040204" pitchFamily="50" charset="-128"/>
              </a:rPr>
              <a:t>＜機能単位＞　</a:t>
            </a:r>
            <a:r>
              <a:rPr lang="ja-JP" altLang="en-US" sz="1200">
                <a:solidFill>
                  <a:srgbClr val="FF0000"/>
                </a:solidFill>
                <a:latin typeface="Meiryo UI" panose="020B0604030504040204" pitchFamily="50" charset="-128"/>
                <a:ea typeface="Meiryo UI" panose="020B0604030504040204" pitchFamily="50" charset="-128"/>
              </a:rPr>
              <a:t>ジェット燃料</a:t>
            </a:r>
          </a:p>
        </p:txBody>
      </p:sp>
      <p:sp>
        <p:nvSpPr>
          <p:cNvPr id="27660" name="テキスト ボックス 18">
            <a:extLst>
              <a:ext uri="{FF2B5EF4-FFF2-40B4-BE49-F238E27FC236}">
                <a16:creationId xmlns:a16="http://schemas.microsoft.com/office/drawing/2014/main" id="{351E7642-B59B-7440-35C3-914BE263E38A}"/>
              </a:ext>
            </a:extLst>
          </p:cNvPr>
          <p:cNvSpPr txBox="1">
            <a:spLocks noChangeArrowheads="1"/>
          </p:cNvSpPr>
          <p:nvPr/>
        </p:nvSpPr>
        <p:spPr bwMode="auto">
          <a:xfrm>
            <a:off x="242888" y="520700"/>
            <a:ext cx="31654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＜ライフサイクルでの</a:t>
            </a:r>
            <a:r>
              <a:rPr lang="en-US" altLang="ja-JP" sz="1400" dirty="0">
                <a:latin typeface="Meiryo UI" panose="020B0604030504040204" pitchFamily="50" charset="-128"/>
                <a:ea typeface="Meiryo UI" panose="020B0604030504040204" pitchFamily="50" charset="-128"/>
              </a:rPr>
              <a:t>CO</a:t>
            </a:r>
            <a:r>
              <a:rPr lang="en-US" altLang="ja-JP" sz="1400" baseline="-25000" dirty="0">
                <a:latin typeface="Meiryo UI" panose="020B0604030504040204" pitchFamily="50" charset="-128"/>
                <a:ea typeface="Meiryo UI" panose="020B0604030504040204" pitchFamily="50" charset="-128"/>
              </a:rPr>
              <a:t>2</a:t>
            </a:r>
            <a:r>
              <a:rPr lang="ja-JP" altLang="en-US" sz="1400" dirty="0">
                <a:latin typeface="Meiryo UI" panose="020B0604030504040204" pitchFamily="50" charset="-128"/>
                <a:ea typeface="Meiryo UI" panose="020B0604030504040204" pitchFamily="50" charset="-128"/>
              </a:rPr>
              <a:t>削減効果＞</a:t>
            </a:r>
          </a:p>
        </p:txBody>
      </p:sp>
      <p:sp>
        <p:nvSpPr>
          <p:cNvPr id="27661" name="テキスト ボックス 13">
            <a:extLst>
              <a:ext uri="{FF2B5EF4-FFF2-40B4-BE49-F238E27FC236}">
                <a16:creationId xmlns:a16="http://schemas.microsoft.com/office/drawing/2014/main" id="{4B900D35-E416-0EAD-EFAA-E599CE835F69}"/>
              </a:ext>
            </a:extLst>
          </p:cNvPr>
          <p:cNvSpPr txBox="1">
            <a:spLocks noChangeArrowheads="1"/>
          </p:cNvSpPr>
          <p:nvPr/>
        </p:nvSpPr>
        <p:spPr bwMode="auto">
          <a:xfrm>
            <a:off x="401638" y="4179888"/>
            <a:ext cx="5122862" cy="27781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a:latin typeface="Meiryo UI" panose="020B0604030504040204" pitchFamily="50" charset="-128"/>
                <a:ea typeface="Meiryo UI" panose="020B0604030504040204" pitchFamily="50" charset="-128"/>
              </a:rPr>
              <a:t>＜ベースライン：</a:t>
            </a:r>
            <a:r>
              <a:rPr lang="ja-JP" altLang="en-US" sz="1200">
                <a:solidFill>
                  <a:srgbClr val="FF0000"/>
                </a:solidFill>
                <a:latin typeface="Meiryo UI" panose="020B0604030504040204" pitchFamily="50" charset="-128"/>
                <a:ea typeface="Meiryo UI" panose="020B0604030504040204" pitchFamily="50" charset="-128"/>
              </a:rPr>
              <a:t>ジェット燃料（化石由来）</a:t>
            </a:r>
            <a:r>
              <a:rPr lang="ja-JP" altLang="en-US" sz="1200">
                <a:latin typeface="Meiryo UI" panose="020B0604030504040204" pitchFamily="50" charset="-128"/>
                <a:ea typeface="Meiryo UI" panose="020B0604030504040204" pitchFamily="50" charset="-128"/>
              </a:rPr>
              <a:t>＞</a:t>
            </a:r>
          </a:p>
        </p:txBody>
      </p:sp>
      <p:grpSp>
        <p:nvGrpSpPr>
          <p:cNvPr id="27662" name="グループ化 186">
            <a:extLst>
              <a:ext uri="{FF2B5EF4-FFF2-40B4-BE49-F238E27FC236}">
                <a16:creationId xmlns:a16="http://schemas.microsoft.com/office/drawing/2014/main" id="{2A4882BF-98F4-CB2B-63B0-52E0DCA2EDA6}"/>
              </a:ext>
            </a:extLst>
          </p:cNvPr>
          <p:cNvGrpSpPr>
            <a:grpSpLocks noChangeAspect="1"/>
          </p:cNvGrpSpPr>
          <p:nvPr/>
        </p:nvGrpSpPr>
        <p:grpSpPr bwMode="auto">
          <a:xfrm>
            <a:off x="365125" y="1685925"/>
            <a:ext cx="9332913" cy="2512070"/>
            <a:chOff x="-478058" y="2241094"/>
            <a:chExt cx="11052345" cy="2973987"/>
          </a:xfrm>
        </p:grpSpPr>
        <p:sp>
          <p:nvSpPr>
            <p:cNvPr id="188" name="正方形/長方形 187">
              <a:extLst>
                <a:ext uri="{FF2B5EF4-FFF2-40B4-BE49-F238E27FC236}">
                  <a16:creationId xmlns:a16="http://schemas.microsoft.com/office/drawing/2014/main" id="{59B7C992-5D3F-9444-A025-F3BAE58B54F5}"/>
                </a:ext>
              </a:extLst>
            </p:cNvPr>
            <p:cNvSpPr/>
            <p:nvPr/>
          </p:nvSpPr>
          <p:spPr>
            <a:xfrm>
              <a:off x="-75744" y="2252370"/>
              <a:ext cx="8719301" cy="2349260"/>
            </a:xfrm>
            <a:prstGeom prst="rect">
              <a:avLst/>
            </a:prstGeom>
            <a:solidFill>
              <a:schemeClr val="accent5"/>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endParaRPr lang="ja-JP" altLang="en-US" sz="900">
                <a:solidFill>
                  <a:schemeClr val="tx1"/>
                </a:solidFill>
                <a:latin typeface="Meiryo UI" panose="020B0604030504040204" pitchFamily="50" charset="-128"/>
                <a:ea typeface="Meiryo UI" panose="020B0604030504040204" pitchFamily="50" charset="-128"/>
              </a:endParaRPr>
            </a:p>
          </p:txBody>
        </p:sp>
        <p:sp>
          <p:nvSpPr>
            <p:cNvPr id="189" name="テキスト ボックス 274">
              <a:extLst>
                <a:ext uri="{FF2B5EF4-FFF2-40B4-BE49-F238E27FC236}">
                  <a16:creationId xmlns:a16="http://schemas.microsoft.com/office/drawing/2014/main" id="{228394E8-4CBC-CBCF-BC3F-62E04C0AE72A}"/>
                </a:ext>
              </a:extLst>
            </p:cNvPr>
            <p:cNvSpPr txBox="1"/>
            <p:nvPr/>
          </p:nvSpPr>
          <p:spPr>
            <a:xfrm>
              <a:off x="-478058" y="2241094"/>
              <a:ext cx="628727" cy="273277"/>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dirty="0">
                  <a:solidFill>
                    <a:srgbClr val="FF0000"/>
                  </a:solidFill>
                  <a:latin typeface="Meiryo UI" panose="020B0604030504040204" pitchFamily="50" charset="-128"/>
                  <a:ea typeface="Meiryo UI" panose="020B0604030504040204" pitchFamily="50" charset="-128"/>
                </a:rPr>
                <a:t>（例）</a:t>
              </a:r>
            </a:p>
          </p:txBody>
        </p:sp>
        <p:sp>
          <p:nvSpPr>
            <p:cNvPr id="190" name="テキスト ボックス 275">
              <a:extLst>
                <a:ext uri="{FF2B5EF4-FFF2-40B4-BE49-F238E27FC236}">
                  <a16:creationId xmlns:a16="http://schemas.microsoft.com/office/drawing/2014/main" id="{89781D27-CC8F-3C9C-BED4-E532B4085D12}"/>
                </a:ext>
              </a:extLst>
            </p:cNvPr>
            <p:cNvSpPr txBox="1"/>
            <p:nvPr/>
          </p:nvSpPr>
          <p:spPr>
            <a:xfrm>
              <a:off x="-24985" y="2962787"/>
              <a:ext cx="1381777" cy="764920"/>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ja-JP" sz="900" dirty="0">
                  <a:latin typeface="Meiryo UI" panose="020B0604030504040204" pitchFamily="50" charset="-128"/>
                  <a:ea typeface="Meiryo UI" panose="020B0604030504040204" pitchFamily="50" charset="-128"/>
                </a:rPr>
                <a:t>原</a:t>
              </a:r>
              <a:r>
                <a:rPr lang="ja-JP" altLang="en-US" sz="900" dirty="0">
                  <a:latin typeface="Meiryo UI" panose="020B0604030504040204" pitchFamily="50" charset="-128"/>
                  <a:ea typeface="Meiryo UI" panose="020B0604030504040204" pitchFamily="50" charset="-128"/>
                </a:rPr>
                <a:t>材</a:t>
              </a:r>
              <a:r>
                <a:rPr lang="ja-JP" altLang="ja-JP" sz="900" dirty="0">
                  <a:latin typeface="Meiryo UI" panose="020B0604030504040204" pitchFamily="50" charset="-128"/>
                  <a:ea typeface="Meiryo UI" panose="020B0604030504040204" pitchFamily="50" charset="-128"/>
                </a:rPr>
                <a:t>料回収</a:t>
              </a:r>
              <a:r>
                <a:rPr lang="ja-JP" altLang="en-US" sz="900" dirty="0">
                  <a:latin typeface="Meiryo UI" panose="020B0604030504040204" pitchFamily="50" charset="-128"/>
                  <a:ea typeface="Meiryo UI" panose="020B0604030504040204" pitchFamily="50" charset="-128"/>
                </a:rPr>
                <a:t>・調達</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（一般廃棄物、</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産業廃棄物等）</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10,000 t</a:t>
              </a:r>
              <a:r>
                <a:rPr lang="ja-JP" altLang="en-US" sz="900" dirty="0">
                  <a:latin typeface="Meiryo UI" panose="020B0604030504040204" pitchFamily="50" charset="-128"/>
                  <a:ea typeface="Meiryo UI" panose="020B0604030504040204" pitchFamily="50" charset="-128"/>
                </a:rPr>
                <a:t>／年）</a:t>
              </a:r>
              <a:endParaRPr lang="en-US" altLang="ja-JP" sz="900" dirty="0">
                <a:latin typeface="Meiryo UI" panose="020B0604030504040204" pitchFamily="50" charset="-128"/>
                <a:ea typeface="Meiryo UI" panose="020B0604030504040204" pitchFamily="50" charset="-128"/>
              </a:endParaRPr>
            </a:p>
          </p:txBody>
        </p:sp>
        <p:sp>
          <p:nvSpPr>
            <p:cNvPr id="191" name="テキスト ボックス 276">
              <a:extLst>
                <a:ext uri="{FF2B5EF4-FFF2-40B4-BE49-F238E27FC236}">
                  <a16:creationId xmlns:a16="http://schemas.microsoft.com/office/drawing/2014/main" id="{7811576D-36A6-4AF5-8B77-8BC9C4BE370A}"/>
                </a:ext>
              </a:extLst>
            </p:cNvPr>
            <p:cNvSpPr txBox="1"/>
            <p:nvPr/>
          </p:nvSpPr>
          <p:spPr>
            <a:xfrm>
              <a:off x="2195260" y="3218386"/>
              <a:ext cx="532032" cy="437244"/>
            </a:xfrm>
            <a:prstGeom prst="rect">
              <a:avLst/>
            </a:prstGeom>
            <a:solidFill>
              <a:srgbClr val="002060"/>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b="1" dirty="0">
                  <a:solidFill>
                    <a:schemeClr val="bg1"/>
                  </a:solidFill>
                  <a:latin typeface="Meiryo UI" panose="020B0604030504040204" pitchFamily="50" charset="-128"/>
                  <a:ea typeface="Meiryo UI" panose="020B0604030504040204" pitchFamily="50" charset="-128"/>
                </a:rPr>
                <a:t>分別</a:t>
              </a:r>
              <a:endParaRPr lang="en-US" altLang="ja-JP" sz="900" b="1" dirty="0">
                <a:solidFill>
                  <a:schemeClr val="bg1"/>
                </a:solidFill>
                <a:latin typeface="Meiryo UI" panose="020B0604030504040204" pitchFamily="50" charset="-128"/>
                <a:ea typeface="Meiryo UI" panose="020B0604030504040204" pitchFamily="50" charset="-128"/>
              </a:endParaRPr>
            </a:p>
            <a:p>
              <a:pPr algn="ctr">
                <a:defRPr/>
              </a:pPr>
              <a:r>
                <a:rPr lang="ja-JP" altLang="en-US" sz="900" b="1" dirty="0">
                  <a:solidFill>
                    <a:schemeClr val="bg1"/>
                  </a:solidFill>
                  <a:latin typeface="Meiryo UI" panose="020B0604030504040204" pitchFamily="50" charset="-128"/>
                  <a:ea typeface="Meiryo UI" panose="020B0604030504040204" pitchFamily="50" charset="-128"/>
                </a:rPr>
                <a:t>選別</a:t>
              </a:r>
              <a:endParaRPr lang="en-US" altLang="ja-JP" sz="900" b="1" dirty="0">
                <a:solidFill>
                  <a:schemeClr val="bg1"/>
                </a:solidFill>
                <a:latin typeface="Meiryo UI" panose="020B0604030504040204" pitchFamily="50" charset="-128"/>
                <a:ea typeface="Meiryo UI" panose="020B0604030504040204" pitchFamily="50" charset="-128"/>
              </a:endParaRPr>
            </a:p>
          </p:txBody>
        </p:sp>
        <p:sp>
          <p:nvSpPr>
            <p:cNvPr id="192" name="テキスト ボックス 277">
              <a:extLst>
                <a:ext uri="{FF2B5EF4-FFF2-40B4-BE49-F238E27FC236}">
                  <a16:creationId xmlns:a16="http://schemas.microsoft.com/office/drawing/2014/main" id="{20B1D2B6-E8F1-B92E-9E9D-4EEC7EDACC4C}"/>
                </a:ext>
              </a:extLst>
            </p:cNvPr>
            <p:cNvSpPr txBox="1"/>
            <p:nvPr/>
          </p:nvSpPr>
          <p:spPr>
            <a:xfrm>
              <a:off x="5479568" y="3218386"/>
              <a:ext cx="1246420" cy="601210"/>
            </a:xfrm>
            <a:prstGeom prst="rect">
              <a:avLst/>
            </a:prstGeom>
            <a:solidFill>
              <a:srgbClr val="002060"/>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b="1" dirty="0">
                  <a:solidFill>
                    <a:schemeClr val="bg1"/>
                  </a:solidFill>
                  <a:latin typeface="Meiryo UI" panose="020B0604030504040204" pitchFamily="50" charset="-128"/>
                  <a:ea typeface="Meiryo UI" panose="020B0604030504040204" pitchFamily="50" charset="-128"/>
                </a:rPr>
                <a:t>新規原料</a:t>
              </a:r>
              <a:endParaRPr lang="en-US" altLang="ja-JP" sz="900" b="1" dirty="0">
                <a:solidFill>
                  <a:schemeClr val="bg1"/>
                </a:solidFill>
                <a:latin typeface="Meiryo UI" panose="020B0604030504040204" pitchFamily="50" charset="-128"/>
                <a:ea typeface="Meiryo UI" panose="020B0604030504040204" pitchFamily="50" charset="-128"/>
              </a:endParaRPr>
            </a:p>
            <a:p>
              <a:pPr algn="ctr">
                <a:defRPr/>
              </a:pPr>
              <a:r>
                <a:rPr lang="ja-JP" altLang="en-US" sz="900" b="1" dirty="0">
                  <a:solidFill>
                    <a:schemeClr val="bg1"/>
                  </a:solidFill>
                  <a:latin typeface="Meiryo UI" panose="020B0604030504040204" pitchFamily="50" charset="-128"/>
                  <a:ea typeface="Meiryo UI" panose="020B0604030504040204" pitchFamily="50" charset="-128"/>
                </a:rPr>
                <a:t>（</a:t>
              </a:r>
              <a:r>
                <a:rPr lang="en-US" altLang="ja-JP" sz="900" b="1" dirty="0">
                  <a:solidFill>
                    <a:schemeClr val="bg1"/>
                  </a:solidFill>
                  <a:latin typeface="Meiryo UI" panose="020B0604030504040204" pitchFamily="50" charset="-128"/>
                  <a:ea typeface="Meiryo UI" panose="020B0604030504040204" pitchFamily="50" charset="-128"/>
                </a:rPr>
                <a:t>9,000 t</a:t>
              </a:r>
              <a:r>
                <a:rPr lang="ja-JP" altLang="en-US" sz="900" b="1" dirty="0">
                  <a:solidFill>
                    <a:schemeClr val="bg1"/>
                  </a:solidFill>
                  <a:latin typeface="Meiryo UI" panose="020B0604030504040204" pitchFamily="50" charset="-128"/>
                  <a:ea typeface="Meiryo UI" panose="020B0604030504040204" pitchFamily="50" charset="-128"/>
                </a:rPr>
                <a:t>／年）</a:t>
              </a:r>
            </a:p>
          </p:txBody>
        </p:sp>
        <p:sp>
          <p:nvSpPr>
            <p:cNvPr id="193" name="テキスト ボックス 278">
              <a:extLst>
                <a:ext uri="{FF2B5EF4-FFF2-40B4-BE49-F238E27FC236}">
                  <a16:creationId xmlns:a16="http://schemas.microsoft.com/office/drawing/2014/main" id="{2982F8D2-85C5-D9A4-09F2-466403FD9FDB}"/>
                </a:ext>
              </a:extLst>
            </p:cNvPr>
            <p:cNvSpPr txBox="1"/>
            <p:nvPr/>
          </p:nvSpPr>
          <p:spPr>
            <a:xfrm>
              <a:off x="8724396" y="3225904"/>
              <a:ext cx="761387" cy="437244"/>
            </a:xfrm>
            <a:prstGeom prst="rect">
              <a:avLst/>
            </a:prstGeom>
            <a:solidFill>
              <a:sysClr val="window" lastClr="FFFFFF"/>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solidFill>
                    <a:sysClr val="windowText" lastClr="000000"/>
                  </a:solidFill>
                  <a:latin typeface="Meiryo UI" panose="020B0604030504040204" pitchFamily="50" charset="-128"/>
                  <a:ea typeface="Meiryo UI" panose="020B0604030504040204" pitchFamily="50" charset="-128"/>
                </a:rPr>
                <a:t>流通</a:t>
              </a:r>
              <a:endParaRPr lang="en-US" altLang="ja-JP" sz="900" dirty="0">
                <a:solidFill>
                  <a:sysClr val="windowText" lastClr="000000"/>
                </a:solidFill>
                <a:latin typeface="Meiryo UI" panose="020B0604030504040204" pitchFamily="50" charset="-128"/>
                <a:ea typeface="Meiryo UI" panose="020B0604030504040204" pitchFamily="50" charset="-128"/>
              </a:endParaRPr>
            </a:p>
            <a:p>
              <a:pPr algn="ctr">
                <a:defRPr/>
              </a:pPr>
              <a:r>
                <a:rPr lang="en-US" altLang="ja-JP" sz="900" dirty="0">
                  <a:solidFill>
                    <a:sysClr val="windowText" lastClr="000000"/>
                  </a:solidFill>
                  <a:latin typeface="Meiryo UI" panose="020B0604030504040204" pitchFamily="50" charset="-128"/>
                  <a:ea typeface="Meiryo UI" panose="020B0604030504040204" pitchFamily="50" charset="-128"/>
                </a:rPr>
                <a:t>[</a:t>
              </a:r>
              <a:r>
                <a:rPr lang="ja-JP" altLang="en-US" sz="900" dirty="0">
                  <a:solidFill>
                    <a:sysClr val="windowText" lastClr="000000"/>
                  </a:solidFill>
                  <a:latin typeface="Meiryo UI" panose="020B0604030504040204" pitchFamily="50" charset="-128"/>
                  <a:ea typeface="Meiryo UI" panose="020B0604030504040204" pitchFamily="50" charset="-128"/>
                </a:rPr>
                <a:t>日本</a:t>
              </a:r>
              <a:r>
                <a:rPr lang="en-US" altLang="ja-JP" sz="900" dirty="0">
                  <a:solidFill>
                    <a:sysClr val="windowText" lastClr="000000"/>
                  </a:solidFill>
                  <a:latin typeface="Meiryo UI" panose="020B0604030504040204" pitchFamily="50" charset="-128"/>
                  <a:ea typeface="Meiryo UI" panose="020B0604030504040204" pitchFamily="50" charset="-128"/>
                </a:rPr>
                <a:t>]</a:t>
              </a:r>
              <a:endParaRPr lang="ja-JP" altLang="en-US" sz="900" dirty="0">
                <a:solidFill>
                  <a:sysClr val="windowText" lastClr="000000"/>
                </a:solidFill>
                <a:latin typeface="Meiryo UI" panose="020B0604030504040204" pitchFamily="50" charset="-128"/>
                <a:ea typeface="Meiryo UI" panose="020B0604030504040204" pitchFamily="50" charset="-128"/>
              </a:endParaRPr>
            </a:p>
          </p:txBody>
        </p:sp>
        <p:sp>
          <p:nvSpPr>
            <p:cNvPr id="194" name="テキスト ボックス 279">
              <a:extLst>
                <a:ext uri="{FF2B5EF4-FFF2-40B4-BE49-F238E27FC236}">
                  <a16:creationId xmlns:a16="http://schemas.microsoft.com/office/drawing/2014/main" id="{389A6AF6-C980-EEC8-35B8-70451A69C913}"/>
                </a:ext>
              </a:extLst>
            </p:cNvPr>
            <p:cNvSpPr txBox="1"/>
            <p:nvPr/>
          </p:nvSpPr>
          <p:spPr>
            <a:xfrm>
              <a:off x="9628661" y="3225904"/>
              <a:ext cx="695589" cy="437244"/>
            </a:xfrm>
            <a:prstGeom prst="rect">
              <a:avLst/>
            </a:prstGeom>
            <a:solidFill>
              <a:sysClr val="window" lastClr="FFFFFF"/>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solidFill>
                    <a:sysClr val="windowText" lastClr="000000"/>
                  </a:solidFill>
                  <a:latin typeface="Meiryo UI" panose="020B0604030504040204" pitchFamily="50" charset="-128"/>
                  <a:ea typeface="Meiryo UI" panose="020B0604030504040204" pitchFamily="50" charset="-128"/>
                </a:rPr>
                <a:t>使用</a:t>
              </a:r>
              <a:endParaRPr lang="en-US" altLang="ja-JP" sz="900">
                <a:solidFill>
                  <a:sysClr val="windowText" lastClr="000000"/>
                </a:solidFill>
                <a:latin typeface="Meiryo UI" panose="020B0604030504040204" pitchFamily="50" charset="-128"/>
                <a:ea typeface="Meiryo UI" panose="020B0604030504040204" pitchFamily="50" charset="-128"/>
              </a:endParaRPr>
            </a:p>
            <a:p>
              <a:pPr algn="ctr">
                <a:defRPr/>
              </a:pPr>
              <a:r>
                <a:rPr lang="en-US" altLang="ja-JP" sz="900">
                  <a:solidFill>
                    <a:sysClr val="windowText" lastClr="000000"/>
                  </a:solidFill>
                  <a:latin typeface="Meiryo UI" panose="020B0604030504040204" pitchFamily="50" charset="-128"/>
                  <a:ea typeface="Meiryo UI" panose="020B0604030504040204" pitchFamily="50" charset="-128"/>
                </a:rPr>
                <a:t>[</a:t>
              </a:r>
              <a:r>
                <a:rPr lang="ja-JP" altLang="en-US" sz="900">
                  <a:solidFill>
                    <a:sysClr val="windowText" lastClr="000000"/>
                  </a:solidFill>
                  <a:latin typeface="Meiryo UI" panose="020B0604030504040204" pitchFamily="50" charset="-128"/>
                  <a:ea typeface="Meiryo UI" panose="020B0604030504040204" pitchFamily="50" charset="-128"/>
                </a:rPr>
                <a:t>日本</a:t>
              </a:r>
              <a:r>
                <a:rPr lang="en-US" altLang="ja-JP" sz="900">
                  <a:solidFill>
                    <a:sysClr val="windowText" lastClr="000000"/>
                  </a:solidFill>
                  <a:latin typeface="Meiryo UI" panose="020B0604030504040204" pitchFamily="50" charset="-128"/>
                  <a:ea typeface="Meiryo UI" panose="020B0604030504040204" pitchFamily="50" charset="-128"/>
                </a:rPr>
                <a:t>]</a:t>
              </a:r>
              <a:endParaRPr lang="ja-JP" altLang="en-US" sz="900">
                <a:solidFill>
                  <a:sysClr val="windowText" lastClr="000000"/>
                </a:solidFill>
                <a:latin typeface="Meiryo UI" panose="020B0604030504040204" pitchFamily="50" charset="-128"/>
                <a:ea typeface="Meiryo UI" panose="020B0604030504040204" pitchFamily="50" charset="-128"/>
              </a:endParaRPr>
            </a:p>
          </p:txBody>
        </p:sp>
        <p:cxnSp>
          <p:nvCxnSpPr>
            <p:cNvPr id="195" name="直線矢印コネクタ 194">
              <a:extLst>
                <a:ext uri="{FF2B5EF4-FFF2-40B4-BE49-F238E27FC236}">
                  <a16:creationId xmlns:a16="http://schemas.microsoft.com/office/drawing/2014/main" id="{13168B7F-CF9A-258A-65D8-BBC0CA56259D}"/>
                </a:ext>
              </a:extLst>
            </p:cNvPr>
            <p:cNvCxnSpPr>
              <a:stCxn id="205" idx="3"/>
              <a:endCxn id="191" idx="1"/>
            </p:cNvCxnSpPr>
            <p:nvPr/>
          </p:nvCxnSpPr>
          <p:spPr>
            <a:xfrm flipV="1">
              <a:off x="2011022" y="3437008"/>
              <a:ext cx="184237" cy="71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96" name="直線矢印コネクタ 195">
              <a:extLst>
                <a:ext uri="{FF2B5EF4-FFF2-40B4-BE49-F238E27FC236}">
                  <a16:creationId xmlns:a16="http://schemas.microsoft.com/office/drawing/2014/main" id="{9B94FEAE-5C8A-2861-DE1A-EDB4E4BF3F11}"/>
                </a:ext>
              </a:extLst>
            </p:cNvPr>
            <p:cNvCxnSpPr>
              <a:cxnSpLocks/>
              <a:stCxn id="193" idx="3"/>
              <a:endCxn id="194" idx="1"/>
            </p:cNvCxnSpPr>
            <p:nvPr/>
          </p:nvCxnSpPr>
          <p:spPr>
            <a:xfrm>
              <a:off x="9485784" y="3444526"/>
              <a:ext cx="142878"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97" name="右中かっこ 196">
              <a:extLst>
                <a:ext uri="{FF2B5EF4-FFF2-40B4-BE49-F238E27FC236}">
                  <a16:creationId xmlns:a16="http://schemas.microsoft.com/office/drawing/2014/main" id="{09C5AE22-F9D7-9E7B-6D6B-1FDD07216E4F}"/>
                </a:ext>
              </a:extLst>
            </p:cNvPr>
            <p:cNvSpPr/>
            <p:nvPr/>
          </p:nvSpPr>
          <p:spPr>
            <a:xfrm rot="5400000">
              <a:off x="2541208" y="2076773"/>
              <a:ext cx="227409" cy="5434993"/>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198" name="テキスト ボックス 283">
              <a:extLst>
                <a:ext uri="{FF2B5EF4-FFF2-40B4-BE49-F238E27FC236}">
                  <a16:creationId xmlns:a16="http://schemas.microsoft.com/office/drawing/2014/main" id="{9AD59090-AB70-7DAD-6D24-57F92D5107CD}"/>
                </a:ext>
              </a:extLst>
            </p:cNvPr>
            <p:cNvSpPr txBox="1"/>
            <p:nvPr/>
          </p:nvSpPr>
          <p:spPr>
            <a:xfrm>
              <a:off x="1973423" y="4936165"/>
              <a:ext cx="1608264" cy="273277"/>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原材料回収・調達、処理</a:t>
              </a:r>
            </a:p>
          </p:txBody>
        </p:sp>
        <p:sp>
          <p:nvSpPr>
            <p:cNvPr id="199" name="右中かっこ 198">
              <a:extLst>
                <a:ext uri="{FF2B5EF4-FFF2-40B4-BE49-F238E27FC236}">
                  <a16:creationId xmlns:a16="http://schemas.microsoft.com/office/drawing/2014/main" id="{C0385F40-FDC9-CB83-659D-377E204D3C76}"/>
                </a:ext>
              </a:extLst>
            </p:cNvPr>
            <p:cNvSpPr/>
            <p:nvPr/>
          </p:nvSpPr>
          <p:spPr>
            <a:xfrm rot="5400000">
              <a:off x="6870778" y="3234831"/>
              <a:ext cx="214252" cy="3147070"/>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00" name="右中かっこ 199">
              <a:extLst>
                <a:ext uri="{FF2B5EF4-FFF2-40B4-BE49-F238E27FC236}">
                  <a16:creationId xmlns:a16="http://schemas.microsoft.com/office/drawing/2014/main" id="{2064B97C-8C54-F58A-84A1-EEDD960C26C6}"/>
                </a:ext>
              </a:extLst>
            </p:cNvPr>
            <p:cNvSpPr/>
            <p:nvPr/>
          </p:nvSpPr>
          <p:spPr>
            <a:xfrm rot="5400000">
              <a:off x="8987621" y="4327097"/>
              <a:ext cx="189821" cy="934345"/>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01" name="右中かっこ 200">
              <a:extLst>
                <a:ext uri="{FF2B5EF4-FFF2-40B4-BE49-F238E27FC236}">
                  <a16:creationId xmlns:a16="http://schemas.microsoft.com/office/drawing/2014/main" id="{2BC69B41-AD27-94EA-B728-06F2035191B4}"/>
                </a:ext>
              </a:extLst>
            </p:cNvPr>
            <p:cNvSpPr/>
            <p:nvPr/>
          </p:nvSpPr>
          <p:spPr>
            <a:xfrm rot="5400000">
              <a:off x="9852422" y="4407937"/>
              <a:ext cx="293188" cy="767028"/>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02" name="テキスト ボックス 287">
              <a:extLst>
                <a:ext uri="{FF2B5EF4-FFF2-40B4-BE49-F238E27FC236}">
                  <a16:creationId xmlns:a16="http://schemas.microsoft.com/office/drawing/2014/main" id="{7F048628-7349-F602-CD30-E4872B7A2E37}"/>
                </a:ext>
              </a:extLst>
            </p:cNvPr>
            <p:cNvSpPr txBox="1"/>
            <p:nvPr/>
          </p:nvSpPr>
          <p:spPr>
            <a:xfrm>
              <a:off x="6116877" y="4915492"/>
              <a:ext cx="1331109" cy="273277"/>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リサイクル・再製品化</a:t>
              </a:r>
            </a:p>
          </p:txBody>
        </p:sp>
        <p:sp>
          <p:nvSpPr>
            <p:cNvPr id="203" name="テキスト ボックス 288">
              <a:extLst>
                <a:ext uri="{FF2B5EF4-FFF2-40B4-BE49-F238E27FC236}">
                  <a16:creationId xmlns:a16="http://schemas.microsoft.com/office/drawing/2014/main" id="{1E46DEBF-A45E-501E-8D69-E3F509B48C7D}"/>
                </a:ext>
              </a:extLst>
            </p:cNvPr>
            <p:cNvSpPr txBox="1"/>
            <p:nvPr/>
          </p:nvSpPr>
          <p:spPr>
            <a:xfrm>
              <a:off x="8855994" y="4900457"/>
              <a:ext cx="492047" cy="273277"/>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流通</a:t>
              </a:r>
            </a:p>
          </p:txBody>
        </p:sp>
        <p:sp>
          <p:nvSpPr>
            <p:cNvPr id="204" name="テキスト ボックス 289">
              <a:extLst>
                <a:ext uri="{FF2B5EF4-FFF2-40B4-BE49-F238E27FC236}">
                  <a16:creationId xmlns:a16="http://schemas.microsoft.com/office/drawing/2014/main" id="{6C6B74CD-DE78-D127-53E5-73A1A640A314}"/>
                </a:ext>
              </a:extLst>
            </p:cNvPr>
            <p:cNvSpPr txBox="1"/>
            <p:nvPr/>
          </p:nvSpPr>
          <p:spPr>
            <a:xfrm>
              <a:off x="9771539" y="4941804"/>
              <a:ext cx="492047" cy="273277"/>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使用</a:t>
              </a:r>
            </a:p>
          </p:txBody>
        </p:sp>
        <p:sp>
          <p:nvSpPr>
            <p:cNvPr id="205" name="テキスト ボックス 290">
              <a:extLst>
                <a:ext uri="{FF2B5EF4-FFF2-40B4-BE49-F238E27FC236}">
                  <a16:creationId xmlns:a16="http://schemas.microsoft.com/office/drawing/2014/main" id="{E000E4B2-9EEF-C511-F15B-2721B8604D11}"/>
                </a:ext>
              </a:extLst>
            </p:cNvPr>
            <p:cNvSpPr txBox="1"/>
            <p:nvPr/>
          </p:nvSpPr>
          <p:spPr>
            <a:xfrm>
              <a:off x="1499671" y="3301080"/>
              <a:ext cx="511352" cy="273277"/>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輸送</a:t>
              </a:r>
            </a:p>
          </p:txBody>
        </p:sp>
        <p:cxnSp>
          <p:nvCxnSpPr>
            <p:cNvPr id="206" name="直線矢印コネクタ 205">
              <a:extLst>
                <a:ext uri="{FF2B5EF4-FFF2-40B4-BE49-F238E27FC236}">
                  <a16:creationId xmlns:a16="http://schemas.microsoft.com/office/drawing/2014/main" id="{B4A30AAD-72C1-AA87-9B57-1953067BFBC2}"/>
                </a:ext>
              </a:extLst>
            </p:cNvPr>
            <p:cNvCxnSpPr/>
            <p:nvPr/>
          </p:nvCxnSpPr>
          <p:spPr>
            <a:xfrm>
              <a:off x="1356793" y="3447674"/>
              <a:ext cx="142878"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07" name="直線矢印コネクタ 206">
              <a:extLst>
                <a:ext uri="{FF2B5EF4-FFF2-40B4-BE49-F238E27FC236}">
                  <a16:creationId xmlns:a16="http://schemas.microsoft.com/office/drawing/2014/main" id="{F40916B2-A61E-FC5E-9D59-34D49AD96585}"/>
                </a:ext>
              </a:extLst>
            </p:cNvPr>
            <p:cNvCxnSpPr>
              <a:stCxn id="191" idx="3"/>
              <a:endCxn id="208" idx="1"/>
            </p:cNvCxnSpPr>
            <p:nvPr/>
          </p:nvCxnSpPr>
          <p:spPr>
            <a:xfrm flipV="1">
              <a:off x="2727292" y="3435840"/>
              <a:ext cx="216196" cy="116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08" name="テキスト ボックス 293">
              <a:extLst>
                <a:ext uri="{FF2B5EF4-FFF2-40B4-BE49-F238E27FC236}">
                  <a16:creationId xmlns:a16="http://schemas.microsoft.com/office/drawing/2014/main" id="{2295D95D-F324-F313-65D1-B2EAB7D3661F}"/>
                </a:ext>
              </a:extLst>
            </p:cNvPr>
            <p:cNvSpPr txBox="1"/>
            <p:nvPr/>
          </p:nvSpPr>
          <p:spPr>
            <a:xfrm>
              <a:off x="2943488" y="3299201"/>
              <a:ext cx="511352" cy="273277"/>
            </a:xfrm>
            <a:prstGeom prst="rect">
              <a:avLst/>
            </a:prstGeom>
            <a:solidFill>
              <a:srgbClr val="002060"/>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b="1">
                  <a:solidFill>
                    <a:schemeClr val="bg1"/>
                  </a:solidFill>
                  <a:latin typeface="Meiryo UI" panose="020B0604030504040204" pitchFamily="50" charset="-128"/>
                  <a:ea typeface="Meiryo UI" panose="020B0604030504040204" pitchFamily="50" charset="-128"/>
                </a:rPr>
                <a:t>輸送</a:t>
              </a:r>
            </a:p>
          </p:txBody>
        </p:sp>
        <p:cxnSp>
          <p:nvCxnSpPr>
            <p:cNvPr id="209" name="直線矢印コネクタ 208">
              <a:extLst>
                <a:ext uri="{FF2B5EF4-FFF2-40B4-BE49-F238E27FC236}">
                  <a16:creationId xmlns:a16="http://schemas.microsoft.com/office/drawing/2014/main" id="{C3B85688-4584-F7A7-FE40-3DEE55AA1DCA}"/>
                </a:ext>
              </a:extLst>
            </p:cNvPr>
            <p:cNvCxnSpPr>
              <a:stCxn id="208" idx="3"/>
              <a:endCxn id="192" idx="1"/>
            </p:cNvCxnSpPr>
            <p:nvPr/>
          </p:nvCxnSpPr>
          <p:spPr>
            <a:xfrm>
              <a:off x="3454840" y="3435840"/>
              <a:ext cx="2024728" cy="8315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10" name="テキスト ボックス 298">
              <a:extLst>
                <a:ext uri="{FF2B5EF4-FFF2-40B4-BE49-F238E27FC236}">
                  <a16:creationId xmlns:a16="http://schemas.microsoft.com/office/drawing/2014/main" id="{E6023C31-9332-DB4C-1988-574DA56B6FA9}"/>
                </a:ext>
              </a:extLst>
            </p:cNvPr>
            <p:cNvSpPr txBox="1"/>
            <p:nvPr/>
          </p:nvSpPr>
          <p:spPr>
            <a:xfrm>
              <a:off x="7675373" y="3301080"/>
              <a:ext cx="885465" cy="273277"/>
            </a:xfrm>
            <a:prstGeom prst="rect">
              <a:avLst/>
            </a:prstGeom>
            <a:solidFill>
              <a:srgbClr val="002060"/>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b="1">
                  <a:solidFill>
                    <a:schemeClr val="bg1"/>
                  </a:solidFill>
                  <a:latin typeface="Meiryo UI" panose="020B0604030504040204" pitchFamily="50" charset="-128"/>
                  <a:ea typeface="Meiryo UI" panose="020B0604030504040204" pitchFamily="50" charset="-128"/>
                </a:rPr>
                <a:t>製品製造</a:t>
              </a:r>
              <a:endParaRPr lang="en-US" altLang="ja-JP" sz="900" b="1">
                <a:solidFill>
                  <a:schemeClr val="bg1"/>
                </a:solidFill>
                <a:latin typeface="Meiryo UI" panose="020B0604030504040204" pitchFamily="50" charset="-128"/>
                <a:ea typeface="Meiryo UI" panose="020B0604030504040204" pitchFamily="50" charset="-128"/>
              </a:endParaRPr>
            </a:p>
          </p:txBody>
        </p:sp>
        <p:cxnSp>
          <p:nvCxnSpPr>
            <p:cNvPr id="211" name="直線矢印コネクタ 210">
              <a:extLst>
                <a:ext uri="{FF2B5EF4-FFF2-40B4-BE49-F238E27FC236}">
                  <a16:creationId xmlns:a16="http://schemas.microsoft.com/office/drawing/2014/main" id="{873D1F32-4E66-4291-EB7D-E471C54ED6D7}"/>
                </a:ext>
              </a:extLst>
            </p:cNvPr>
            <p:cNvCxnSpPr>
              <a:stCxn id="192" idx="3"/>
              <a:endCxn id="213" idx="1"/>
            </p:cNvCxnSpPr>
            <p:nvPr/>
          </p:nvCxnSpPr>
          <p:spPr>
            <a:xfrm flipV="1">
              <a:off x="6725988" y="3439599"/>
              <a:ext cx="285755" cy="7939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12" name="直線矢印コネクタ 211">
              <a:extLst>
                <a:ext uri="{FF2B5EF4-FFF2-40B4-BE49-F238E27FC236}">
                  <a16:creationId xmlns:a16="http://schemas.microsoft.com/office/drawing/2014/main" id="{7C3DCBE9-9D40-8733-3D17-F5F313BC3584}"/>
                </a:ext>
              </a:extLst>
            </p:cNvPr>
            <p:cNvCxnSpPr>
              <a:cxnSpLocks/>
              <a:stCxn id="210" idx="3"/>
              <a:endCxn id="193" idx="1"/>
            </p:cNvCxnSpPr>
            <p:nvPr/>
          </p:nvCxnSpPr>
          <p:spPr>
            <a:xfrm>
              <a:off x="8560838" y="3437719"/>
              <a:ext cx="163558" cy="680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13" name="テキスト ボックス 309">
              <a:extLst>
                <a:ext uri="{FF2B5EF4-FFF2-40B4-BE49-F238E27FC236}">
                  <a16:creationId xmlns:a16="http://schemas.microsoft.com/office/drawing/2014/main" id="{5B121DFF-ACC0-EE89-A120-D9C6C1354565}"/>
                </a:ext>
              </a:extLst>
            </p:cNvPr>
            <p:cNvSpPr txBox="1"/>
            <p:nvPr/>
          </p:nvSpPr>
          <p:spPr>
            <a:xfrm>
              <a:off x="7011743" y="3302960"/>
              <a:ext cx="511352" cy="273277"/>
            </a:xfrm>
            <a:prstGeom prst="rect">
              <a:avLst/>
            </a:prstGeom>
            <a:solidFill>
              <a:sysClr val="window" lastClr="FFFFFF"/>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solidFill>
                    <a:sysClr val="windowText" lastClr="000000"/>
                  </a:solidFill>
                  <a:latin typeface="Meiryo UI" panose="020B0604030504040204" pitchFamily="50" charset="-128"/>
                  <a:ea typeface="Meiryo UI" panose="020B0604030504040204" pitchFamily="50" charset="-128"/>
                </a:rPr>
                <a:t>輸送</a:t>
              </a:r>
            </a:p>
          </p:txBody>
        </p:sp>
        <p:cxnSp>
          <p:nvCxnSpPr>
            <p:cNvPr id="214" name="直線矢印コネクタ 213">
              <a:extLst>
                <a:ext uri="{FF2B5EF4-FFF2-40B4-BE49-F238E27FC236}">
                  <a16:creationId xmlns:a16="http://schemas.microsoft.com/office/drawing/2014/main" id="{579B60F8-C78C-97D5-84EF-C0BCAED3D587}"/>
                </a:ext>
              </a:extLst>
            </p:cNvPr>
            <p:cNvCxnSpPr>
              <a:cxnSpLocks/>
              <a:stCxn id="213" idx="3"/>
              <a:endCxn id="210" idx="1"/>
            </p:cNvCxnSpPr>
            <p:nvPr/>
          </p:nvCxnSpPr>
          <p:spPr>
            <a:xfrm flipV="1">
              <a:off x="7523095" y="3437719"/>
              <a:ext cx="152278" cy="188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15" name="直線矢印コネクタ 214">
              <a:extLst>
                <a:ext uri="{FF2B5EF4-FFF2-40B4-BE49-F238E27FC236}">
                  <a16:creationId xmlns:a16="http://schemas.microsoft.com/office/drawing/2014/main" id="{DE8228B0-E930-7122-D075-C6B5C0194FF7}"/>
                </a:ext>
              </a:extLst>
            </p:cNvPr>
            <p:cNvCxnSpPr>
              <a:cxnSpLocks/>
              <a:stCxn id="194" idx="3"/>
            </p:cNvCxnSpPr>
            <p:nvPr/>
          </p:nvCxnSpPr>
          <p:spPr>
            <a:xfrm flipV="1">
              <a:off x="10324250" y="3430760"/>
              <a:ext cx="250037" cy="13766"/>
            </a:xfrm>
            <a:prstGeom prst="straightConnector1">
              <a:avLst/>
            </a:prstGeom>
            <a:ln>
              <a:prstDash val="dash"/>
              <a:tailEnd type="triangle"/>
            </a:ln>
          </p:spPr>
          <p:style>
            <a:lnRef idx="1">
              <a:schemeClr val="dk1"/>
            </a:lnRef>
            <a:fillRef idx="0">
              <a:schemeClr val="dk1"/>
            </a:fillRef>
            <a:effectRef idx="0">
              <a:schemeClr val="dk1"/>
            </a:effectRef>
            <a:fontRef idx="minor">
              <a:schemeClr val="tx1"/>
            </a:fontRef>
          </p:style>
        </p:cxnSp>
        <p:cxnSp>
          <p:nvCxnSpPr>
            <p:cNvPr id="216" name="カギ線コネクタ 172">
              <a:extLst>
                <a:ext uri="{FF2B5EF4-FFF2-40B4-BE49-F238E27FC236}">
                  <a16:creationId xmlns:a16="http://schemas.microsoft.com/office/drawing/2014/main" id="{FD048079-6961-7EE5-BA0D-26AB66BA0B9A}"/>
                </a:ext>
              </a:extLst>
            </p:cNvPr>
            <p:cNvCxnSpPr/>
            <p:nvPr/>
          </p:nvCxnSpPr>
          <p:spPr>
            <a:xfrm flipV="1">
              <a:off x="2714131" y="2741016"/>
              <a:ext cx="1154302" cy="494285"/>
            </a:xfrm>
            <a:prstGeom prst="bentConnector3">
              <a:avLst>
                <a:gd name="adj1" fmla="val 50000"/>
              </a:avLst>
            </a:prstGeom>
            <a:ln>
              <a:tailEnd type="triangle"/>
            </a:ln>
          </p:spPr>
          <p:style>
            <a:lnRef idx="1">
              <a:schemeClr val="dk1"/>
            </a:lnRef>
            <a:fillRef idx="0">
              <a:schemeClr val="dk1"/>
            </a:fillRef>
            <a:effectRef idx="0">
              <a:schemeClr val="dk1"/>
            </a:effectRef>
            <a:fontRef idx="minor">
              <a:schemeClr val="tx1"/>
            </a:fontRef>
          </p:style>
        </p:cxnSp>
        <p:sp>
          <p:nvSpPr>
            <p:cNvPr id="217" name="テキスト ボックス 81">
              <a:extLst>
                <a:ext uri="{FF2B5EF4-FFF2-40B4-BE49-F238E27FC236}">
                  <a16:creationId xmlns:a16="http://schemas.microsoft.com/office/drawing/2014/main" id="{33D9911C-8B43-3904-CC37-D2654D5B7FF2}"/>
                </a:ext>
              </a:extLst>
            </p:cNvPr>
            <p:cNvSpPr txBox="1"/>
            <p:nvPr/>
          </p:nvSpPr>
          <p:spPr>
            <a:xfrm>
              <a:off x="3592078" y="2483538"/>
              <a:ext cx="1242660" cy="437901"/>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焼却・埋立処分</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1,000 t</a:t>
              </a:r>
              <a:r>
                <a:rPr lang="ja-JP" altLang="en-US" sz="900" dirty="0">
                  <a:latin typeface="Meiryo UI" panose="020B0604030504040204" pitchFamily="50" charset="-128"/>
                  <a:ea typeface="Meiryo UI" panose="020B0604030504040204" pitchFamily="50" charset="-128"/>
                </a:rPr>
                <a:t>／年）</a:t>
              </a:r>
              <a:endParaRPr lang="en-US" altLang="ja-JP" sz="900" dirty="0">
                <a:latin typeface="Meiryo UI" panose="020B0604030504040204" pitchFamily="50" charset="-128"/>
                <a:ea typeface="Meiryo UI" panose="020B0604030504040204" pitchFamily="50" charset="-128"/>
              </a:endParaRPr>
            </a:p>
          </p:txBody>
        </p:sp>
        <p:sp>
          <p:nvSpPr>
            <p:cNvPr id="218" name="テキスト ボックス 95">
              <a:extLst>
                <a:ext uri="{FF2B5EF4-FFF2-40B4-BE49-F238E27FC236}">
                  <a16:creationId xmlns:a16="http://schemas.microsoft.com/office/drawing/2014/main" id="{F3F2B3F7-B113-F547-BF20-1DC72D2148EA}"/>
                </a:ext>
              </a:extLst>
            </p:cNvPr>
            <p:cNvSpPr txBox="1"/>
            <p:nvPr/>
          </p:nvSpPr>
          <p:spPr>
            <a:xfrm>
              <a:off x="5378050" y="3864902"/>
              <a:ext cx="1381777" cy="601411"/>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ja-JP" sz="900" dirty="0">
                  <a:latin typeface="Meiryo UI" panose="020B0604030504040204" pitchFamily="50" charset="-128"/>
                  <a:ea typeface="Meiryo UI" panose="020B0604030504040204" pitchFamily="50" charset="-128"/>
                </a:rPr>
                <a:t>原油採掘</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原料</a:t>
              </a:r>
              <a:r>
                <a:rPr lang="ja-JP" altLang="ja-JP" sz="900" dirty="0">
                  <a:latin typeface="Meiryo UI" panose="020B0604030504040204" pitchFamily="50" charset="-128"/>
                  <a:ea typeface="Meiryo UI" panose="020B0604030504040204" pitchFamily="50" charset="-128"/>
                </a:rPr>
                <a:t>製造</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1,000 t</a:t>
              </a:r>
              <a:r>
                <a:rPr lang="ja-JP" altLang="en-US" sz="900" dirty="0">
                  <a:latin typeface="Meiryo UI" panose="020B0604030504040204" pitchFamily="50" charset="-128"/>
                  <a:ea typeface="Meiryo UI" panose="020B0604030504040204" pitchFamily="50" charset="-128"/>
                </a:rPr>
                <a:t>／年）</a:t>
              </a:r>
              <a:endParaRPr lang="ja-JP" altLang="ja-JP" sz="900" dirty="0">
                <a:latin typeface="Meiryo UI" panose="020B0604030504040204" pitchFamily="50" charset="-128"/>
                <a:ea typeface="Meiryo UI" panose="020B0604030504040204" pitchFamily="50" charset="-128"/>
              </a:endParaRPr>
            </a:p>
          </p:txBody>
        </p:sp>
        <p:cxnSp>
          <p:nvCxnSpPr>
            <p:cNvPr id="219" name="直線矢印コネクタ 218">
              <a:extLst>
                <a:ext uri="{FF2B5EF4-FFF2-40B4-BE49-F238E27FC236}">
                  <a16:creationId xmlns:a16="http://schemas.microsoft.com/office/drawing/2014/main" id="{D4C5259B-6E07-FFC3-614A-30609813FEB5}"/>
                </a:ext>
              </a:extLst>
            </p:cNvPr>
            <p:cNvCxnSpPr>
              <a:cxnSpLocks/>
              <a:stCxn id="218" idx="3"/>
              <a:endCxn id="220" idx="1"/>
            </p:cNvCxnSpPr>
            <p:nvPr/>
          </p:nvCxnSpPr>
          <p:spPr>
            <a:xfrm>
              <a:off x="6759827" y="4165608"/>
              <a:ext cx="214317" cy="508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20" name="テキスト ボックス 97">
              <a:extLst>
                <a:ext uri="{FF2B5EF4-FFF2-40B4-BE49-F238E27FC236}">
                  <a16:creationId xmlns:a16="http://schemas.microsoft.com/office/drawing/2014/main" id="{FBA661D5-AABF-DA83-A07D-4B139AF086BD}"/>
                </a:ext>
              </a:extLst>
            </p:cNvPr>
            <p:cNvSpPr txBox="1"/>
            <p:nvPr/>
          </p:nvSpPr>
          <p:spPr>
            <a:xfrm>
              <a:off x="6974144" y="4034049"/>
              <a:ext cx="511352" cy="273277"/>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輸送</a:t>
              </a:r>
            </a:p>
          </p:txBody>
        </p:sp>
        <p:cxnSp>
          <p:nvCxnSpPr>
            <p:cNvPr id="221" name="カギ線コネクタ 172">
              <a:extLst>
                <a:ext uri="{FF2B5EF4-FFF2-40B4-BE49-F238E27FC236}">
                  <a16:creationId xmlns:a16="http://schemas.microsoft.com/office/drawing/2014/main" id="{6BAD9ECD-FB60-FD72-CBD5-B64D7C00620D}"/>
                </a:ext>
              </a:extLst>
            </p:cNvPr>
            <p:cNvCxnSpPr>
              <a:cxnSpLocks/>
              <a:stCxn id="220" idx="3"/>
              <a:endCxn id="210" idx="2"/>
            </p:cNvCxnSpPr>
            <p:nvPr/>
          </p:nvCxnSpPr>
          <p:spPr>
            <a:xfrm flipV="1">
              <a:off x="7485495" y="3574357"/>
              <a:ext cx="632610" cy="596331"/>
            </a:xfrm>
            <a:prstGeom prst="bentConnector2">
              <a:avLst/>
            </a:prstGeom>
            <a:ln>
              <a:tailEnd type="triangle"/>
            </a:ln>
          </p:spPr>
          <p:style>
            <a:lnRef idx="1">
              <a:schemeClr val="dk1"/>
            </a:lnRef>
            <a:fillRef idx="0">
              <a:schemeClr val="dk1"/>
            </a:fillRef>
            <a:effectRef idx="0">
              <a:schemeClr val="dk1"/>
            </a:effectRef>
            <a:fontRef idx="minor">
              <a:schemeClr val="tx1"/>
            </a:fontRef>
          </p:style>
        </p:cxnSp>
      </p:grpSp>
      <p:grpSp>
        <p:nvGrpSpPr>
          <p:cNvPr id="27663" name="グループ化 221">
            <a:extLst>
              <a:ext uri="{FF2B5EF4-FFF2-40B4-BE49-F238E27FC236}">
                <a16:creationId xmlns:a16="http://schemas.microsoft.com/office/drawing/2014/main" id="{2B5CF957-0547-F52C-DE14-AAEC1675C94E}"/>
              </a:ext>
            </a:extLst>
          </p:cNvPr>
          <p:cNvGrpSpPr>
            <a:grpSpLocks noChangeAspect="1"/>
          </p:cNvGrpSpPr>
          <p:nvPr/>
        </p:nvGrpSpPr>
        <p:grpSpPr bwMode="auto">
          <a:xfrm>
            <a:off x="322263" y="4462463"/>
            <a:ext cx="9285287" cy="2453332"/>
            <a:chOff x="-430198" y="3408696"/>
            <a:chExt cx="10958455" cy="2896121"/>
          </a:xfrm>
        </p:grpSpPr>
        <p:sp>
          <p:nvSpPr>
            <p:cNvPr id="223" name="正方形/長方形 222">
              <a:extLst>
                <a:ext uri="{FF2B5EF4-FFF2-40B4-BE49-F238E27FC236}">
                  <a16:creationId xmlns:a16="http://schemas.microsoft.com/office/drawing/2014/main" id="{C7BC2875-9E79-CC7D-7335-1B725ADD05F6}"/>
                </a:ext>
              </a:extLst>
            </p:cNvPr>
            <p:cNvSpPr/>
            <p:nvPr/>
          </p:nvSpPr>
          <p:spPr>
            <a:xfrm>
              <a:off x="-42372" y="3412444"/>
              <a:ext cx="8715804" cy="2284429"/>
            </a:xfrm>
            <a:prstGeom prst="rect">
              <a:avLst/>
            </a:prstGeom>
            <a:solidFill>
              <a:schemeClr val="accent5"/>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endParaRPr lang="en-US" altLang="ja-JP" sz="900">
                <a:solidFill>
                  <a:schemeClr val="tx1"/>
                </a:solidFill>
                <a:latin typeface="Meiryo UI" panose="020B0604030504040204" pitchFamily="50" charset="-128"/>
                <a:ea typeface="Meiryo UI" panose="020B0604030504040204" pitchFamily="50" charset="-128"/>
              </a:endParaRPr>
            </a:p>
            <a:p>
              <a:pPr>
                <a:defRPr/>
              </a:pPr>
              <a:endParaRPr lang="en-US" altLang="ja-JP" sz="900">
                <a:solidFill>
                  <a:schemeClr val="tx1"/>
                </a:solidFill>
                <a:latin typeface="Meiryo UI" panose="020B0604030504040204" pitchFamily="50" charset="-128"/>
                <a:ea typeface="Meiryo UI" panose="020B0604030504040204" pitchFamily="50" charset="-128"/>
              </a:endParaRPr>
            </a:p>
            <a:p>
              <a:pPr>
                <a:defRPr/>
              </a:pPr>
              <a:r>
                <a:rPr lang="ja-JP" altLang="en-US" sz="900">
                  <a:solidFill>
                    <a:schemeClr val="tx1"/>
                  </a:solidFill>
                  <a:latin typeface="Meiryo UI" panose="020B0604030504040204" pitchFamily="50" charset="-128"/>
                  <a:ea typeface="Meiryo UI" panose="020B0604030504040204" pitchFamily="50" charset="-128"/>
                </a:rPr>
                <a:t> </a:t>
              </a:r>
            </a:p>
          </p:txBody>
        </p:sp>
        <p:sp>
          <p:nvSpPr>
            <p:cNvPr id="224" name="テキスト ボックス 105">
              <a:extLst>
                <a:ext uri="{FF2B5EF4-FFF2-40B4-BE49-F238E27FC236}">
                  <a16:creationId xmlns:a16="http://schemas.microsoft.com/office/drawing/2014/main" id="{34261A3F-FBF6-3D5B-5F38-794641D705F3}"/>
                </a:ext>
              </a:extLst>
            </p:cNvPr>
            <p:cNvSpPr txBox="1"/>
            <p:nvPr/>
          </p:nvSpPr>
          <p:spPr>
            <a:xfrm>
              <a:off x="-430198" y="3408696"/>
              <a:ext cx="626584" cy="272494"/>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dirty="0">
                  <a:solidFill>
                    <a:srgbClr val="FF0000"/>
                  </a:solidFill>
                  <a:latin typeface="Meiryo UI" panose="020B0604030504040204" pitchFamily="50" charset="-128"/>
                  <a:ea typeface="Meiryo UI" panose="020B0604030504040204" pitchFamily="50" charset="-128"/>
                </a:rPr>
                <a:t>（例）</a:t>
              </a:r>
            </a:p>
          </p:txBody>
        </p:sp>
        <p:sp>
          <p:nvSpPr>
            <p:cNvPr id="225" name="テキスト ボックス 106">
              <a:extLst>
                <a:ext uri="{FF2B5EF4-FFF2-40B4-BE49-F238E27FC236}">
                  <a16:creationId xmlns:a16="http://schemas.microsoft.com/office/drawing/2014/main" id="{EE201C3D-AADA-8A9A-EAFF-D5C524526F76}"/>
                </a:ext>
              </a:extLst>
            </p:cNvPr>
            <p:cNvSpPr txBox="1"/>
            <p:nvPr/>
          </p:nvSpPr>
          <p:spPr>
            <a:xfrm>
              <a:off x="26951" y="3747893"/>
              <a:ext cx="1380814" cy="762727"/>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ja-JP" sz="900" dirty="0">
                  <a:latin typeface="Meiryo UI" panose="020B0604030504040204" pitchFamily="50" charset="-128"/>
                  <a:ea typeface="Meiryo UI" panose="020B0604030504040204" pitchFamily="50" charset="-128"/>
                </a:rPr>
                <a:t>原</a:t>
              </a:r>
              <a:r>
                <a:rPr lang="ja-JP" altLang="en-US" sz="900" dirty="0">
                  <a:latin typeface="Meiryo UI" panose="020B0604030504040204" pitchFamily="50" charset="-128"/>
                  <a:ea typeface="Meiryo UI" panose="020B0604030504040204" pitchFamily="50" charset="-128"/>
                </a:rPr>
                <a:t>材</a:t>
              </a:r>
              <a:r>
                <a:rPr lang="ja-JP" altLang="ja-JP" sz="900" dirty="0">
                  <a:latin typeface="Meiryo UI" panose="020B0604030504040204" pitchFamily="50" charset="-128"/>
                  <a:ea typeface="Meiryo UI" panose="020B0604030504040204" pitchFamily="50" charset="-128"/>
                </a:rPr>
                <a:t>料回収</a:t>
              </a:r>
              <a:r>
                <a:rPr lang="ja-JP" altLang="en-US" sz="900" dirty="0">
                  <a:latin typeface="Meiryo UI" panose="020B0604030504040204" pitchFamily="50" charset="-128"/>
                  <a:ea typeface="Meiryo UI" panose="020B0604030504040204" pitchFamily="50" charset="-128"/>
                </a:rPr>
                <a:t>・調達</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（一般廃棄物、</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産業廃棄物等）</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10,000</a:t>
              </a:r>
              <a:r>
                <a:rPr lang="ja-JP" altLang="en-US" sz="900" dirty="0">
                  <a:latin typeface="Meiryo UI" panose="020B0604030504040204" pitchFamily="50" charset="-128"/>
                  <a:ea typeface="Meiryo UI" panose="020B0604030504040204" pitchFamily="50" charset="-128"/>
                </a:rPr>
                <a:t> </a:t>
              </a:r>
              <a:r>
                <a:rPr lang="en-US" altLang="ja-JP" sz="900" dirty="0">
                  <a:latin typeface="Meiryo UI" panose="020B0604030504040204" pitchFamily="50" charset="-128"/>
                  <a:ea typeface="Meiryo UI" panose="020B0604030504040204" pitchFamily="50" charset="-128"/>
                </a:rPr>
                <a:t>t</a:t>
              </a:r>
              <a:r>
                <a:rPr lang="ja-JP" altLang="en-US" sz="900" dirty="0">
                  <a:latin typeface="Meiryo UI" panose="020B0604030504040204" pitchFamily="50" charset="-128"/>
                  <a:ea typeface="Meiryo UI" panose="020B0604030504040204" pitchFamily="50" charset="-128"/>
                </a:rPr>
                <a:t>／年）</a:t>
              </a:r>
              <a:endParaRPr lang="ja-JP" altLang="ja-JP" sz="900" dirty="0">
                <a:latin typeface="Meiryo UI" panose="020B0604030504040204" pitchFamily="50" charset="-128"/>
                <a:ea typeface="Meiryo UI" panose="020B0604030504040204" pitchFamily="50" charset="-128"/>
              </a:endParaRPr>
            </a:p>
          </p:txBody>
        </p:sp>
        <p:sp>
          <p:nvSpPr>
            <p:cNvPr id="228" name="テキスト ボックス 113">
              <a:extLst>
                <a:ext uri="{FF2B5EF4-FFF2-40B4-BE49-F238E27FC236}">
                  <a16:creationId xmlns:a16="http://schemas.microsoft.com/office/drawing/2014/main" id="{E6723B6C-F7E4-CDF0-CD59-694BCF9AACE8}"/>
                </a:ext>
              </a:extLst>
            </p:cNvPr>
            <p:cNvSpPr txBox="1"/>
            <p:nvPr/>
          </p:nvSpPr>
          <p:spPr>
            <a:xfrm>
              <a:off x="8765237" y="4857313"/>
              <a:ext cx="760666" cy="435991"/>
            </a:xfrm>
            <a:prstGeom prst="rect">
              <a:avLst/>
            </a:prstGeom>
            <a:solidFill>
              <a:schemeClr val="bg1"/>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流通</a:t>
              </a:r>
              <a:endParaRPr lang="en-US" altLang="ja-JP" sz="900">
                <a:latin typeface="Meiryo UI" panose="020B0604030504040204" pitchFamily="50" charset="-128"/>
                <a:ea typeface="Meiryo UI" panose="020B0604030504040204" pitchFamily="50" charset="-128"/>
              </a:endParaRPr>
            </a:p>
            <a:p>
              <a:pPr algn="ctr">
                <a:defRPr/>
              </a:pPr>
              <a:r>
                <a:rPr lang="en-US" altLang="ja-JP" sz="900">
                  <a:latin typeface="Meiryo UI" panose="020B0604030504040204" pitchFamily="50" charset="-128"/>
                  <a:ea typeface="Meiryo UI" panose="020B0604030504040204" pitchFamily="50" charset="-128"/>
                </a:rPr>
                <a:t>[</a:t>
              </a:r>
              <a:r>
                <a:rPr lang="ja-JP" altLang="en-US" sz="900">
                  <a:latin typeface="Meiryo UI" panose="020B0604030504040204" pitchFamily="50" charset="-128"/>
                  <a:ea typeface="Meiryo UI" panose="020B0604030504040204" pitchFamily="50" charset="-128"/>
                </a:rPr>
                <a:t>日本</a:t>
              </a:r>
              <a:r>
                <a:rPr lang="en-US" altLang="ja-JP" sz="900">
                  <a:latin typeface="Meiryo UI" panose="020B0604030504040204" pitchFamily="50" charset="-128"/>
                  <a:ea typeface="Meiryo UI" panose="020B0604030504040204" pitchFamily="50" charset="-128"/>
                </a:rPr>
                <a:t>]</a:t>
              </a:r>
              <a:endParaRPr lang="ja-JP" altLang="en-US" sz="900">
                <a:latin typeface="Meiryo UI" panose="020B0604030504040204" pitchFamily="50" charset="-128"/>
                <a:ea typeface="Meiryo UI" panose="020B0604030504040204" pitchFamily="50" charset="-128"/>
              </a:endParaRPr>
            </a:p>
          </p:txBody>
        </p:sp>
        <p:sp>
          <p:nvSpPr>
            <p:cNvPr id="229" name="テキスト ボックス 114">
              <a:extLst>
                <a:ext uri="{FF2B5EF4-FFF2-40B4-BE49-F238E27FC236}">
                  <a16:creationId xmlns:a16="http://schemas.microsoft.com/office/drawing/2014/main" id="{FE576C89-B04D-A06D-DF88-FAADF0F0F8EC}"/>
                </a:ext>
              </a:extLst>
            </p:cNvPr>
            <p:cNvSpPr txBox="1"/>
            <p:nvPr/>
          </p:nvSpPr>
          <p:spPr>
            <a:xfrm>
              <a:off x="9670166" y="4857313"/>
              <a:ext cx="695092" cy="435991"/>
            </a:xfrm>
            <a:prstGeom prst="rect">
              <a:avLst/>
            </a:prstGeom>
            <a:solidFill>
              <a:schemeClr val="bg1"/>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使用</a:t>
              </a:r>
              <a:endParaRPr lang="en-US" altLang="ja-JP" sz="900">
                <a:latin typeface="Meiryo UI" panose="020B0604030504040204" pitchFamily="50" charset="-128"/>
                <a:ea typeface="Meiryo UI" panose="020B0604030504040204" pitchFamily="50" charset="-128"/>
              </a:endParaRPr>
            </a:p>
            <a:p>
              <a:pPr algn="ctr">
                <a:defRPr/>
              </a:pPr>
              <a:r>
                <a:rPr lang="en-US" altLang="ja-JP" sz="900">
                  <a:latin typeface="Meiryo UI" panose="020B0604030504040204" pitchFamily="50" charset="-128"/>
                  <a:ea typeface="Meiryo UI" panose="020B0604030504040204" pitchFamily="50" charset="-128"/>
                </a:rPr>
                <a:t>[</a:t>
              </a:r>
              <a:r>
                <a:rPr lang="ja-JP" altLang="en-US" sz="900">
                  <a:latin typeface="Meiryo UI" panose="020B0604030504040204" pitchFamily="50" charset="-128"/>
                  <a:ea typeface="Meiryo UI" panose="020B0604030504040204" pitchFamily="50" charset="-128"/>
                </a:rPr>
                <a:t>日本</a:t>
              </a:r>
              <a:r>
                <a:rPr lang="en-US" altLang="ja-JP" sz="900">
                  <a:latin typeface="Meiryo UI" panose="020B0604030504040204" pitchFamily="50" charset="-128"/>
                  <a:ea typeface="Meiryo UI" panose="020B0604030504040204" pitchFamily="50" charset="-128"/>
                </a:rPr>
                <a:t>]</a:t>
              </a:r>
              <a:endParaRPr lang="ja-JP" altLang="en-US" sz="900">
                <a:latin typeface="Meiryo UI" panose="020B0604030504040204" pitchFamily="50" charset="-128"/>
                <a:ea typeface="Meiryo UI" panose="020B0604030504040204" pitchFamily="50" charset="-128"/>
              </a:endParaRPr>
            </a:p>
          </p:txBody>
        </p:sp>
        <p:cxnSp>
          <p:nvCxnSpPr>
            <p:cNvPr id="230" name="直線矢印コネクタ 229">
              <a:extLst>
                <a:ext uri="{FF2B5EF4-FFF2-40B4-BE49-F238E27FC236}">
                  <a16:creationId xmlns:a16="http://schemas.microsoft.com/office/drawing/2014/main" id="{4AA29B79-050F-BA30-2F93-D58D8D9C9BEE}"/>
                </a:ext>
              </a:extLst>
            </p:cNvPr>
            <p:cNvCxnSpPr>
              <a:cxnSpLocks/>
              <a:stCxn id="240" idx="3"/>
              <a:endCxn id="245" idx="1"/>
            </p:cNvCxnSpPr>
            <p:nvPr/>
          </p:nvCxnSpPr>
          <p:spPr>
            <a:xfrm>
              <a:off x="2854153" y="4129637"/>
              <a:ext cx="852471" cy="7541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31" name="直線矢印コネクタ 230">
              <a:extLst>
                <a:ext uri="{FF2B5EF4-FFF2-40B4-BE49-F238E27FC236}">
                  <a16:creationId xmlns:a16="http://schemas.microsoft.com/office/drawing/2014/main" id="{A011C819-AA20-A1DE-3CE8-5F1FB695162F}"/>
                </a:ext>
              </a:extLst>
            </p:cNvPr>
            <p:cNvCxnSpPr>
              <a:cxnSpLocks/>
              <a:stCxn id="228" idx="3"/>
              <a:endCxn id="229" idx="1"/>
            </p:cNvCxnSpPr>
            <p:nvPr/>
          </p:nvCxnSpPr>
          <p:spPr>
            <a:xfrm>
              <a:off x="9525903" y="5075308"/>
              <a:ext cx="144264"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32" name="右中かっこ 231">
              <a:extLst>
                <a:ext uri="{FF2B5EF4-FFF2-40B4-BE49-F238E27FC236}">
                  <a16:creationId xmlns:a16="http://schemas.microsoft.com/office/drawing/2014/main" id="{BED61D96-6590-E4BA-1A5D-48BDD686E424}"/>
                </a:ext>
              </a:extLst>
            </p:cNvPr>
            <p:cNvSpPr/>
            <p:nvPr/>
          </p:nvSpPr>
          <p:spPr>
            <a:xfrm rot="5400000">
              <a:off x="2574963" y="3161991"/>
              <a:ext cx="238001" cy="5435200"/>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33" name="テキスト ボックス 125">
              <a:extLst>
                <a:ext uri="{FF2B5EF4-FFF2-40B4-BE49-F238E27FC236}">
                  <a16:creationId xmlns:a16="http://schemas.microsoft.com/office/drawing/2014/main" id="{3CDE3351-7AC6-D90C-000B-AC9A53D4C6FF}"/>
                </a:ext>
              </a:extLst>
            </p:cNvPr>
            <p:cNvSpPr txBox="1"/>
            <p:nvPr/>
          </p:nvSpPr>
          <p:spPr>
            <a:xfrm>
              <a:off x="1831189" y="6032323"/>
              <a:ext cx="1943316" cy="272494"/>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原材料回収・調達、処理・処分</a:t>
              </a:r>
            </a:p>
          </p:txBody>
        </p:sp>
        <p:sp>
          <p:nvSpPr>
            <p:cNvPr id="234" name="右中かっこ 233">
              <a:extLst>
                <a:ext uri="{FF2B5EF4-FFF2-40B4-BE49-F238E27FC236}">
                  <a16:creationId xmlns:a16="http://schemas.microsoft.com/office/drawing/2014/main" id="{166AB769-CB3F-A813-DC12-321903E54571}"/>
                </a:ext>
              </a:extLst>
            </p:cNvPr>
            <p:cNvSpPr/>
            <p:nvPr/>
          </p:nvSpPr>
          <p:spPr>
            <a:xfrm rot="5400000">
              <a:off x="6904763" y="4319855"/>
              <a:ext cx="224882" cy="3147582"/>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35" name="右中かっこ 234">
              <a:extLst>
                <a:ext uri="{FF2B5EF4-FFF2-40B4-BE49-F238E27FC236}">
                  <a16:creationId xmlns:a16="http://schemas.microsoft.com/office/drawing/2014/main" id="{752EB815-BD87-3579-165D-B2DE3E17DEAC}"/>
                </a:ext>
              </a:extLst>
            </p:cNvPr>
            <p:cNvSpPr/>
            <p:nvPr/>
          </p:nvSpPr>
          <p:spPr>
            <a:xfrm rot="5400000">
              <a:off x="9025638" y="5415885"/>
              <a:ext cx="193025" cy="934907"/>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36" name="右中かっこ 235">
              <a:extLst>
                <a:ext uri="{FF2B5EF4-FFF2-40B4-BE49-F238E27FC236}">
                  <a16:creationId xmlns:a16="http://schemas.microsoft.com/office/drawing/2014/main" id="{42F0FECF-EADB-17BC-DAC3-AB4DAD84BCDC}"/>
                </a:ext>
              </a:extLst>
            </p:cNvPr>
            <p:cNvSpPr/>
            <p:nvPr/>
          </p:nvSpPr>
          <p:spPr>
            <a:xfrm rot="5400000">
              <a:off x="9905271" y="5534860"/>
              <a:ext cx="232378" cy="732563"/>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37" name="テキスト ボックス 130">
              <a:extLst>
                <a:ext uri="{FF2B5EF4-FFF2-40B4-BE49-F238E27FC236}">
                  <a16:creationId xmlns:a16="http://schemas.microsoft.com/office/drawing/2014/main" id="{C30AD606-CBF7-7B61-716E-75F5C0A1BBAF}"/>
                </a:ext>
              </a:extLst>
            </p:cNvPr>
            <p:cNvSpPr txBox="1"/>
            <p:nvPr/>
          </p:nvSpPr>
          <p:spPr>
            <a:xfrm>
              <a:off x="6157241" y="6006087"/>
              <a:ext cx="1326571" cy="272494"/>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リサイクル・再製品化</a:t>
              </a:r>
            </a:p>
          </p:txBody>
        </p:sp>
        <p:sp>
          <p:nvSpPr>
            <p:cNvPr id="238" name="テキスト ボックス 131">
              <a:extLst>
                <a:ext uri="{FF2B5EF4-FFF2-40B4-BE49-F238E27FC236}">
                  <a16:creationId xmlns:a16="http://schemas.microsoft.com/office/drawing/2014/main" id="{F7978D12-2A14-F0A2-C8DF-FF6A309AC0B1}"/>
                </a:ext>
              </a:extLst>
            </p:cNvPr>
            <p:cNvSpPr txBox="1"/>
            <p:nvPr/>
          </p:nvSpPr>
          <p:spPr>
            <a:xfrm>
              <a:off x="8896386" y="5991095"/>
              <a:ext cx="490369" cy="272494"/>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流通</a:t>
              </a:r>
            </a:p>
          </p:txBody>
        </p:sp>
        <p:sp>
          <p:nvSpPr>
            <p:cNvPr id="239" name="テキスト ボックス 132">
              <a:extLst>
                <a:ext uri="{FF2B5EF4-FFF2-40B4-BE49-F238E27FC236}">
                  <a16:creationId xmlns:a16="http://schemas.microsoft.com/office/drawing/2014/main" id="{AE6D1843-0ECB-9BA0-353E-5CF802C6ECF3}"/>
                </a:ext>
              </a:extLst>
            </p:cNvPr>
            <p:cNvSpPr txBox="1"/>
            <p:nvPr/>
          </p:nvSpPr>
          <p:spPr>
            <a:xfrm>
              <a:off x="9810684" y="6022953"/>
              <a:ext cx="490369" cy="272494"/>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使用</a:t>
              </a:r>
            </a:p>
          </p:txBody>
        </p:sp>
        <p:sp>
          <p:nvSpPr>
            <p:cNvPr id="240" name="テキスト ボックス 135">
              <a:extLst>
                <a:ext uri="{FF2B5EF4-FFF2-40B4-BE49-F238E27FC236}">
                  <a16:creationId xmlns:a16="http://schemas.microsoft.com/office/drawing/2014/main" id="{E5123351-58E5-9124-BDAF-E10FFD43D354}"/>
                </a:ext>
              </a:extLst>
            </p:cNvPr>
            <p:cNvSpPr txBox="1"/>
            <p:nvPr/>
          </p:nvSpPr>
          <p:spPr>
            <a:xfrm>
              <a:off x="2344545" y="3993390"/>
              <a:ext cx="509608" cy="272494"/>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cxnSp>
          <p:nvCxnSpPr>
            <p:cNvPr id="241" name="直線矢印コネクタ 240">
              <a:extLst>
                <a:ext uri="{FF2B5EF4-FFF2-40B4-BE49-F238E27FC236}">
                  <a16:creationId xmlns:a16="http://schemas.microsoft.com/office/drawing/2014/main" id="{D8E42DB9-817C-43E0-CA84-ED3785C77AB0}"/>
                </a:ext>
              </a:extLst>
            </p:cNvPr>
            <p:cNvCxnSpPr>
              <a:cxnSpLocks/>
              <a:stCxn id="225" idx="3"/>
              <a:endCxn id="240" idx="1"/>
            </p:cNvCxnSpPr>
            <p:nvPr/>
          </p:nvCxnSpPr>
          <p:spPr>
            <a:xfrm>
              <a:off x="1407764" y="4129257"/>
              <a:ext cx="936780" cy="38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45" name="テキスト ボックス 170">
              <a:extLst>
                <a:ext uri="{FF2B5EF4-FFF2-40B4-BE49-F238E27FC236}">
                  <a16:creationId xmlns:a16="http://schemas.microsoft.com/office/drawing/2014/main" id="{8887756F-FFA6-4D2B-E14B-0AE4FABD8F53}"/>
                </a:ext>
              </a:extLst>
            </p:cNvPr>
            <p:cNvSpPr txBox="1"/>
            <p:nvPr/>
          </p:nvSpPr>
          <p:spPr>
            <a:xfrm>
              <a:off x="3706624" y="3905311"/>
              <a:ext cx="1191585" cy="599487"/>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焼却・埋立処分</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10,000t</a:t>
              </a:r>
              <a:r>
                <a:rPr lang="ja-JP" altLang="en-US" sz="900" dirty="0">
                  <a:latin typeface="Meiryo UI" panose="020B0604030504040204" pitchFamily="50" charset="-128"/>
                  <a:ea typeface="Meiryo UI" panose="020B0604030504040204" pitchFamily="50" charset="-128"/>
                </a:rPr>
                <a:t>／年）</a:t>
              </a:r>
              <a:endParaRPr lang="en-US" altLang="ja-JP" sz="900" dirty="0">
                <a:latin typeface="Meiryo UI" panose="020B0604030504040204" pitchFamily="50" charset="-128"/>
                <a:ea typeface="Meiryo UI" panose="020B0604030504040204" pitchFamily="50" charset="-128"/>
              </a:endParaRPr>
            </a:p>
          </p:txBody>
        </p:sp>
        <p:sp>
          <p:nvSpPr>
            <p:cNvPr id="247" name="テキスト ボックス 123">
              <a:extLst>
                <a:ext uri="{FF2B5EF4-FFF2-40B4-BE49-F238E27FC236}">
                  <a16:creationId xmlns:a16="http://schemas.microsoft.com/office/drawing/2014/main" id="{6C438BB4-6E67-C0B0-4A38-D0443781CDD8}"/>
                </a:ext>
              </a:extLst>
            </p:cNvPr>
            <p:cNvSpPr txBox="1"/>
            <p:nvPr/>
          </p:nvSpPr>
          <p:spPr>
            <a:xfrm>
              <a:off x="5422805" y="4759863"/>
              <a:ext cx="1380814" cy="599686"/>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ja-JP" sz="900" dirty="0">
                  <a:latin typeface="Meiryo UI" panose="020B0604030504040204" pitchFamily="50" charset="-128"/>
                  <a:ea typeface="Meiryo UI" panose="020B0604030504040204" pitchFamily="50" charset="-128"/>
                </a:rPr>
                <a:t>原油採掘</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原料</a:t>
              </a:r>
              <a:r>
                <a:rPr lang="ja-JP" altLang="ja-JP" sz="900" dirty="0">
                  <a:latin typeface="Meiryo UI" panose="020B0604030504040204" pitchFamily="50" charset="-128"/>
                  <a:ea typeface="Meiryo UI" panose="020B0604030504040204" pitchFamily="50" charset="-128"/>
                </a:rPr>
                <a:t>製造</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9,000 t</a:t>
              </a:r>
              <a:r>
                <a:rPr lang="ja-JP" altLang="en-US" sz="900" dirty="0">
                  <a:latin typeface="Meiryo UI" panose="020B0604030504040204" pitchFamily="50" charset="-128"/>
                  <a:ea typeface="Meiryo UI" panose="020B0604030504040204" pitchFamily="50" charset="-128"/>
                </a:rPr>
                <a:t>／年）</a:t>
              </a:r>
              <a:endParaRPr lang="ja-JP" altLang="ja-JP" sz="900" dirty="0">
                <a:latin typeface="Meiryo UI" panose="020B0604030504040204" pitchFamily="50" charset="-128"/>
                <a:ea typeface="Meiryo UI" panose="020B0604030504040204" pitchFamily="50" charset="-128"/>
              </a:endParaRPr>
            </a:p>
          </p:txBody>
        </p:sp>
        <p:sp>
          <p:nvSpPr>
            <p:cNvPr id="248" name="テキスト ボックス 134">
              <a:extLst>
                <a:ext uri="{FF2B5EF4-FFF2-40B4-BE49-F238E27FC236}">
                  <a16:creationId xmlns:a16="http://schemas.microsoft.com/office/drawing/2014/main" id="{70834642-FEC0-1CF1-99A7-1B90CF545C0E}"/>
                </a:ext>
              </a:extLst>
            </p:cNvPr>
            <p:cNvSpPr txBox="1"/>
            <p:nvPr/>
          </p:nvSpPr>
          <p:spPr>
            <a:xfrm>
              <a:off x="7714169" y="4934148"/>
              <a:ext cx="886195" cy="272494"/>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製品製造</a:t>
              </a:r>
              <a:endParaRPr lang="en-US" altLang="ja-JP" sz="900">
                <a:latin typeface="Meiryo UI" panose="020B0604030504040204" pitchFamily="50" charset="-128"/>
                <a:ea typeface="Meiryo UI" panose="020B0604030504040204" pitchFamily="50" charset="-128"/>
              </a:endParaRPr>
            </a:p>
          </p:txBody>
        </p:sp>
        <p:cxnSp>
          <p:nvCxnSpPr>
            <p:cNvPr id="249" name="直線矢印コネクタ 248">
              <a:extLst>
                <a:ext uri="{FF2B5EF4-FFF2-40B4-BE49-F238E27FC236}">
                  <a16:creationId xmlns:a16="http://schemas.microsoft.com/office/drawing/2014/main" id="{4F26395E-FDF4-AB89-C315-EE739B6BB08A}"/>
                </a:ext>
              </a:extLst>
            </p:cNvPr>
            <p:cNvCxnSpPr>
              <a:cxnSpLocks/>
              <a:stCxn id="247" idx="3"/>
              <a:endCxn id="256" idx="1"/>
            </p:cNvCxnSpPr>
            <p:nvPr/>
          </p:nvCxnSpPr>
          <p:spPr>
            <a:xfrm>
              <a:off x="6803619" y="5059707"/>
              <a:ext cx="247310" cy="1443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52" name="直線矢印コネクタ 251">
              <a:extLst>
                <a:ext uri="{FF2B5EF4-FFF2-40B4-BE49-F238E27FC236}">
                  <a16:creationId xmlns:a16="http://schemas.microsoft.com/office/drawing/2014/main" id="{7421F184-ECB5-443A-3550-4674B7948A4B}"/>
                </a:ext>
              </a:extLst>
            </p:cNvPr>
            <p:cNvCxnSpPr>
              <a:cxnSpLocks/>
              <a:stCxn id="248" idx="3"/>
              <a:endCxn id="228" idx="1"/>
            </p:cNvCxnSpPr>
            <p:nvPr/>
          </p:nvCxnSpPr>
          <p:spPr>
            <a:xfrm>
              <a:off x="8600364" y="5070395"/>
              <a:ext cx="164873" cy="491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56" name="テキスト ボックス 215">
              <a:extLst>
                <a:ext uri="{FF2B5EF4-FFF2-40B4-BE49-F238E27FC236}">
                  <a16:creationId xmlns:a16="http://schemas.microsoft.com/office/drawing/2014/main" id="{AA978636-5A4B-E3CB-E0FE-76C0B3F813FC}"/>
                </a:ext>
              </a:extLst>
            </p:cNvPr>
            <p:cNvSpPr txBox="1"/>
            <p:nvPr/>
          </p:nvSpPr>
          <p:spPr>
            <a:xfrm>
              <a:off x="7050929" y="4937896"/>
              <a:ext cx="509608" cy="272494"/>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輸送</a:t>
              </a:r>
            </a:p>
          </p:txBody>
        </p:sp>
        <p:cxnSp>
          <p:nvCxnSpPr>
            <p:cNvPr id="257" name="直線矢印コネクタ 256">
              <a:extLst>
                <a:ext uri="{FF2B5EF4-FFF2-40B4-BE49-F238E27FC236}">
                  <a16:creationId xmlns:a16="http://schemas.microsoft.com/office/drawing/2014/main" id="{6D740AB7-1A49-04D9-15E1-8708AA02051E}"/>
                </a:ext>
              </a:extLst>
            </p:cNvPr>
            <p:cNvCxnSpPr>
              <a:cxnSpLocks/>
              <a:stCxn id="256" idx="3"/>
              <a:endCxn id="248" idx="1"/>
            </p:cNvCxnSpPr>
            <p:nvPr/>
          </p:nvCxnSpPr>
          <p:spPr>
            <a:xfrm flipV="1">
              <a:off x="7560537" y="5070395"/>
              <a:ext cx="153632" cy="374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59" name="直線矢印コネクタ 258">
              <a:extLst>
                <a:ext uri="{FF2B5EF4-FFF2-40B4-BE49-F238E27FC236}">
                  <a16:creationId xmlns:a16="http://schemas.microsoft.com/office/drawing/2014/main" id="{B7E24682-00C1-E68C-CC1C-4659236B2287}"/>
                </a:ext>
              </a:extLst>
            </p:cNvPr>
            <p:cNvCxnSpPr>
              <a:cxnSpLocks/>
              <a:stCxn id="229" idx="3"/>
            </p:cNvCxnSpPr>
            <p:nvPr/>
          </p:nvCxnSpPr>
          <p:spPr>
            <a:xfrm flipV="1">
              <a:off x="10365258" y="5059707"/>
              <a:ext cx="162999" cy="15601"/>
            </a:xfrm>
            <a:prstGeom prst="straightConnector1">
              <a:avLst/>
            </a:prstGeom>
            <a:ln>
              <a:prstDash val="dash"/>
              <a:tailEnd type="triangle"/>
            </a:ln>
          </p:spPr>
          <p:style>
            <a:lnRef idx="1">
              <a:schemeClr val="dk1"/>
            </a:lnRef>
            <a:fillRef idx="0">
              <a:schemeClr val="dk1"/>
            </a:fillRef>
            <a:effectRef idx="0">
              <a:schemeClr val="dk1"/>
            </a:effectRef>
            <a:fontRef idx="minor">
              <a:schemeClr val="tx1"/>
            </a:fontRef>
          </p:style>
        </p:cxnSp>
      </p:grpSp>
      <p:sp>
        <p:nvSpPr>
          <p:cNvPr id="88" name="Text Box 266">
            <a:extLst>
              <a:ext uri="{FF2B5EF4-FFF2-40B4-BE49-F238E27FC236}">
                <a16:creationId xmlns:a16="http://schemas.microsoft.com/office/drawing/2014/main" id="{78B534A4-E79F-89EB-2D0A-D3FFD23B220C}"/>
              </a:ext>
            </a:extLst>
          </p:cNvPr>
          <p:cNvSpPr txBox="1">
            <a:spLocks noChangeArrowheads="1"/>
          </p:cNvSpPr>
          <p:nvPr/>
        </p:nvSpPr>
        <p:spPr bwMode="auto">
          <a:xfrm>
            <a:off x="3259138" y="182990"/>
            <a:ext cx="6626225" cy="830997"/>
          </a:xfrm>
          <a:prstGeom prst="rect">
            <a:avLst/>
          </a:prstGeom>
          <a:noFill/>
          <a:ln>
            <a:noFill/>
          </a:ln>
        </p:spPr>
        <p:txBody>
          <a:bodyPr anchor="ct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just">
              <a:spcAft>
                <a:spcPts val="0"/>
              </a:spcAft>
              <a:defRPr/>
            </a:pP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・ライフサイクルでの</a:t>
            </a:r>
            <a:r>
              <a:rPr lang="en-US" altLang="ja-JP" sz="1200" kern="100" dirty="0">
                <a:solidFill>
                  <a:srgbClr val="FF0000"/>
                </a:solidFill>
                <a:latin typeface="Meiryo UI" panose="020B0604030504040204" pitchFamily="50" charset="-128"/>
                <a:ea typeface="Meiryo UI" panose="020B0604030504040204" pitchFamily="50" charset="-128"/>
                <a:cs typeface="Times New Roman"/>
              </a:rPr>
              <a:t>CO2</a:t>
            </a: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削減効果の評価について、応募申請時点の検討状況を記載ください。 </a:t>
            </a:r>
            <a:endParaRPr lang="en-US" altLang="ja-JP" sz="1200" kern="100" dirty="0">
              <a:solidFill>
                <a:srgbClr val="FF0000"/>
              </a:solidFill>
              <a:latin typeface="Meiryo UI" panose="020B0604030504040204" pitchFamily="50" charset="-128"/>
              <a:ea typeface="Meiryo UI" panose="020B0604030504040204" pitchFamily="50" charset="-128"/>
              <a:cs typeface="Times New Roman"/>
            </a:endParaRPr>
          </a:p>
          <a:p>
            <a:pPr marL="174625" indent="-174625" algn="just">
              <a:spcAft>
                <a:spcPts val="0"/>
              </a:spcAft>
              <a:defRPr/>
            </a:pP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　（条件設定は、下記の例のように現状（化石由来ジェット燃料）と実証技術（代替製品）の実装後のライフサイクルフロー図を示してください。）（</a:t>
            </a:r>
            <a:r>
              <a:rPr lang="en-US" altLang="ja-JP" sz="1200" kern="100" dirty="0">
                <a:solidFill>
                  <a:srgbClr val="FF0000"/>
                </a:solidFill>
                <a:latin typeface="Meiryo UI" panose="020B0604030504040204" pitchFamily="50" charset="-128"/>
                <a:ea typeface="Meiryo UI" panose="020B0604030504040204" pitchFamily="50" charset="-128"/>
                <a:cs typeface="Times New Roman"/>
              </a:rPr>
              <a:t>2</a:t>
            </a: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スライド以内）</a:t>
            </a:r>
            <a:endParaRPr lang="en-US" altLang="ja-JP" sz="1200" kern="100" dirty="0">
              <a:solidFill>
                <a:srgbClr val="FF0000"/>
              </a:solidFill>
              <a:latin typeface="Meiryo UI" panose="020B0604030504040204" pitchFamily="50" charset="-128"/>
              <a:ea typeface="Meiryo UI" panose="020B0604030504040204" pitchFamily="50" charset="-128"/>
              <a:cs typeface="Times New Roman"/>
            </a:endParaRPr>
          </a:p>
          <a:p>
            <a:pPr marL="174625" indent="-174625" algn="just">
              <a:spcAft>
                <a:spcPts val="0"/>
              </a:spcAft>
              <a:defRPr/>
            </a:pPr>
            <a:r>
              <a:rPr lang="ja-JP" altLang="en-US" sz="1200" u="sng" kern="100" dirty="0">
                <a:solidFill>
                  <a:srgbClr val="FF0000"/>
                </a:solidFill>
                <a:latin typeface="Meiryo UI" panose="020B0604030504040204" pitchFamily="50" charset="-128"/>
                <a:ea typeface="Meiryo UI" panose="020B0604030504040204" pitchFamily="50" charset="-128"/>
                <a:cs typeface="Times New Roman"/>
              </a:rPr>
              <a:t>・本スライド</a:t>
            </a:r>
            <a:r>
              <a:rPr lang="en-US" altLang="ja-JP" sz="1200" u="sng" kern="100" dirty="0">
                <a:solidFill>
                  <a:srgbClr val="FF0000"/>
                </a:solidFill>
                <a:latin typeface="Meiryo UI" panose="020B0604030504040204" pitchFamily="50" charset="-128"/>
                <a:ea typeface="Meiryo UI" panose="020B0604030504040204" pitchFamily="50" charset="-128"/>
                <a:cs typeface="Times New Roman"/>
              </a:rPr>
              <a:t>6-9</a:t>
            </a:r>
            <a:r>
              <a:rPr lang="ja-JP" altLang="en-US" sz="1200" u="sng" kern="100" dirty="0">
                <a:solidFill>
                  <a:srgbClr val="FF0000"/>
                </a:solidFill>
                <a:latin typeface="Meiryo UI" panose="020B0604030504040204" pitchFamily="50" charset="-128"/>
                <a:ea typeface="Meiryo UI" panose="020B0604030504040204" pitchFamily="50" charset="-128"/>
                <a:cs typeface="Times New Roman"/>
              </a:rPr>
              <a:t>は例を示しております。</a:t>
            </a:r>
            <a:r>
              <a:rPr kumimoji="1" lang="ja-JP" altLang="en-US" sz="1200" u="sng" dirty="0">
                <a:solidFill>
                  <a:srgbClr val="FF0000"/>
                </a:solidFill>
                <a:latin typeface="Meiryo UI" panose="020B0604030504040204" pitchFamily="50" charset="-128"/>
                <a:ea typeface="Meiryo UI" panose="020B0604030504040204" pitchFamily="50" charset="-128"/>
              </a:rPr>
              <a:t>自身の応募する事業内容で作成してください。</a:t>
            </a:r>
            <a:endParaRPr lang="ja-JP" altLang="en-US" sz="1200" u="sng" kern="100" dirty="0">
              <a:solidFill>
                <a:srgbClr val="FF0000"/>
              </a:solidFill>
              <a:latin typeface="Meiryo UI" panose="020B0604030504040204" pitchFamily="50" charset="-128"/>
              <a:ea typeface="Meiryo UI" panose="020B0604030504040204" pitchFamily="50" charset="-128"/>
              <a:cs typeface="Times New Roman"/>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14">
            <a:extLst>
              <a:ext uri="{FF2B5EF4-FFF2-40B4-BE49-F238E27FC236}">
                <a16:creationId xmlns:a16="http://schemas.microsoft.com/office/drawing/2014/main" id="{A130AB34-9512-D493-26D0-33F02E163E45}"/>
              </a:ext>
            </a:extLst>
          </p:cNvPr>
          <p:cNvSpPr>
            <a:spLocks noChangeArrowheads="1"/>
          </p:cNvSpPr>
          <p:nvPr/>
        </p:nvSpPr>
        <p:spPr bwMode="auto">
          <a:xfrm>
            <a:off x="0" y="43934"/>
            <a:ext cx="2539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indent="68263">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endParaRPr lang="ja-JP" altLang="ja-JP" sz="1800">
              <a:solidFill>
                <a:srgbClr val="000000"/>
              </a:solidFill>
              <a:latin typeface="Meiryo UI" panose="020B0604030504040204" pitchFamily="50" charset="-128"/>
              <a:ea typeface="Meiryo UI" panose="020B0604030504040204" pitchFamily="50" charset="-128"/>
            </a:endParaRPr>
          </a:p>
        </p:txBody>
      </p:sp>
      <p:sp>
        <p:nvSpPr>
          <p:cNvPr id="27651" name="Rectangle 17">
            <a:extLst>
              <a:ext uri="{FF2B5EF4-FFF2-40B4-BE49-F238E27FC236}">
                <a16:creationId xmlns:a16="http://schemas.microsoft.com/office/drawing/2014/main" id="{45956B62-AEB9-EFA7-8CBE-A849B9DCC3CA}"/>
              </a:ext>
            </a:extLst>
          </p:cNvPr>
          <p:cNvSpPr>
            <a:spLocks noChangeArrowheads="1"/>
          </p:cNvSpPr>
          <p:nvPr/>
        </p:nvSpPr>
        <p:spPr bwMode="auto">
          <a:xfrm>
            <a:off x="68263" y="87868"/>
            <a:ext cx="253916"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indent="68263">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br>
              <a:rPr lang="ja-JP" altLang="ja-JP" sz="600">
                <a:solidFill>
                  <a:srgbClr val="000000"/>
                </a:solidFill>
                <a:latin typeface="Meiryo UI" panose="020B0604030504040204" pitchFamily="50" charset="-128"/>
                <a:ea typeface="Meiryo UI" panose="020B0604030504040204" pitchFamily="50" charset="-128"/>
              </a:rPr>
            </a:br>
            <a:endParaRPr lang="ja-JP" altLang="ja-JP" sz="1800">
              <a:solidFill>
                <a:srgbClr val="000000"/>
              </a:solidFill>
              <a:latin typeface="Meiryo UI" panose="020B0604030504040204" pitchFamily="50" charset="-128"/>
              <a:ea typeface="Meiryo UI" panose="020B0604030504040204" pitchFamily="50" charset="-128"/>
            </a:endParaRPr>
          </a:p>
          <a:p>
            <a:pPr>
              <a:spcBef>
                <a:spcPct val="0"/>
              </a:spcBef>
              <a:buFontTx/>
              <a:buNone/>
            </a:pPr>
            <a:endParaRPr lang="ja-JP" altLang="ja-JP" sz="1800">
              <a:solidFill>
                <a:srgbClr val="000000"/>
              </a:solidFill>
              <a:latin typeface="Meiryo UI" panose="020B0604030504040204" pitchFamily="50" charset="-128"/>
              <a:ea typeface="Meiryo UI" panose="020B0604030504040204" pitchFamily="50" charset="-128"/>
            </a:endParaRPr>
          </a:p>
        </p:txBody>
      </p:sp>
      <p:sp>
        <p:nvSpPr>
          <p:cNvPr id="27652" name="Rectangle 20">
            <a:extLst>
              <a:ext uri="{FF2B5EF4-FFF2-40B4-BE49-F238E27FC236}">
                <a16:creationId xmlns:a16="http://schemas.microsoft.com/office/drawing/2014/main" id="{7103F01D-9927-B99B-160B-A37F1F581767}"/>
              </a:ext>
            </a:extLst>
          </p:cNvPr>
          <p:cNvSpPr>
            <a:spLocks noChangeArrowheads="1"/>
          </p:cNvSpPr>
          <p:nvPr/>
        </p:nvSpPr>
        <p:spPr bwMode="auto">
          <a:xfrm>
            <a:off x="68263" y="2725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000000"/>
              </a:solidFill>
              <a:latin typeface="Meiryo UI" panose="020B0604030504040204" pitchFamily="50" charset="-128"/>
              <a:ea typeface="Meiryo UI" panose="020B0604030504040204" pitchFamily="50" charset="-128"/>
            </a:endParaRPr>
          </a:p>
        </p:txBody>
      </p:sp>
      <p:sp>
        <p:nvSpPr>
          <p:cNvPr id="27653" name="AutoShape 58">
            <a:extLst>
              <a:ext uri="{FF2B5EF4-FFF2-40B4-BE49-F238E27FC236}">
                <a16:creationId xmlns:a16="http://schemas.microsoft.com/office/drawing/2014/main" id="{BE66B5D0-86D9-3D1D-B320-0D5F69663546}"/>
              </a:ext>
            </a:extLst>
          </p:cNvPr>
          <p:cNvSpPr>
            <a:spLocks noChangeArrowheads="1"/>
          </p:cNvSpPr>
          <p:nvPr/>
        </p:nvSpPr>
        <p:spPr bwMode="auto">
          <a:xfrm>
            <a:off x="120650" y="206375"/>
            <a:ext cx="9913938" cy="6788150"/>
          </a:xfrm>
          <a:prstGeom prst="roundRect">
            <a:avLst>
              <a:gd name="adj" fmla="val 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Meiryo UI" panose="020B0604030504040204" pitchFamily="50" charset="-128"/>
              <a:ea typeface="Meiryo UI" panose="020B0604030504040204" pitchFamily="50" charset="-128"/>
            </a:endParaRPr>
          </a:p>
        </p:txBody>
      </p:sp>
      <p:sp>
        <p:nvSpPr>
          <p:cNvPr id="10" name="Text Box 25">
            <a:extLst>
              <a:ext uri="{FF2B5EF4-FFF2-40B4-BE49-F238E27FC236}">
                <a16:creationId xmlns:a16="http://schemas.microsoft.com/office/drawing/2014/main" id="{FC31F3B5-EF1D-2542-608D-C61D946F9CAE}"/>
              </a:ext>
            </a:extLst>
          </p:cNvPr>
          <p:cNvSpPr txBox="1">
            <a:spLocks noChangeArrowheads="1"/>
          </p:cNvSpPr>
          <p:nvPr/>
        </p:nvSpPr>
        <p:spPr bwMode="auto">
          <a:xfrm>
            <a:off x="120650" y="197220"/>
            <a:ext cx="1619250" cy="299298"/>
          </a:xfrm>
          <a:prstGeom prst="roundRect">
            <a:avLst>
              <a:gd name="adj" fmla="val 0"/>
            </a:avLst>
          </a:prstGeom>
          <a:solidFill>
            <a:schemeClr val="bg1">
              <a:lumMod val="95000"/>
            </a:schemeClr>
          </a:solidFill>
          <a:ln>
            <a:solidFill>
              <a:schemeClr val="tx1"/>
            </a:solidFill>
          </a:ln>
        </p:spPr>
        <p:txBody>
          <a:bodyPr lIns="99173" tIns="49586" rIns="99173" bIns="49586" anchor="ctr" anchorCtr="1">
            <a:spAutoFit/>
          </a:bodyPr>
          <a:lstStyle>
            <a:lvl1pPr defTabSz="992188">
              <a:defRPr kumimoji="1" sz="3500">
                <a:solidFill>
                  <a:schemeClr val="tx1"/>
                </a:solidFill>
                <a:latin typeface="Arial" charset="0"/>
                <a:ea typeface="ＭＳ Ｐゴシック" pitchFamily="50" charset="-128"/>
              </a:defRPr>
            </a:lvl1pPr>
            <a:lvl2pPr marL="742950" indent="-285750" defTabSz="992188">
              <a:defRPr kumimoji="1" sz="3100">
                <a:solidFill>
                  <a:schemeClr val="tx1"/>
                </a:solidFill>
                <a:latin typeface="Arial" charset="0"/>
                <a:ea typeface="ＭＳ Ｐゴシック" pitchFamily="50" charset="-128"/>
              </a:defRPr>
            </a:lvl2pPr>
            <a:lvl3pPr marL="1143000" indent="-228600" defTabSz="992188">
              <a:defRPr kumimoji="1" sz="2600">
                <a:solidFill>
                  <a:schemeClr val="tx1"/>
                </a:solidFill>
                <a:latin typeface="Arial" charset="0"/>
                <a:ea typeface="ＭＳ Ｐゴシック" pitchFamily="50" charset="-128"/>
              </a:defRPr>
            </a:lvl3pPr>
            <a:lvl4pPr marL="1600200" indent="-228600" defTabSz="992188">
              <a:defRPr kumimoji="1" sz="2200">
                <a:solidFill>
                  <a:schemeClr val="tx1"/>
                </a:solidFill>
                <a:latin typeface="Arial" charset="0"/>
                <a:ea typeface="ＭＳ Ｐゴシック" pitchFamily="50" charset="-128"/>
              </a:defRPr>
            </a:lvl4pPr>
            <a:lvl5pPr marL="2057400" indent="-228600" defTabSz="992188">
              <a:defRPr kumimoji="1" sz="2200">
                <a:solidFill>
                  <a:schemeClr val="tx1"/>
                </a:solidFill>
                <a:latin typeface="Arial" charset="0"/>
                <a:ea typeface="ＭＳ Ｐゴシック" pitchFamily="50" charset="-128"/>
              </a:defRPr>
            </a:lvl5pPr>
            <a:lvl6pPr marL="2514600" indent="-228600" defTabSz="992188" eaLnBrk="0" hangingPunct="0">
              <a:defRPr kumimoji="1" sz="2200">
                <a:solidFill>
                  <a:schemeClr val="tx1"/>
                </a:solidFill>
                <a:latin typeface="Arial" charset="0"/>
                <a:ea typeface="ＭＳ Ｐゴシック" pitchFamily="50" charset="-128"/>
              </a:defRPr>
            </a:lvl6pPr>
            <a:lvl7pPr marL="2971800" indent="-228600" defTabSz="992188" eaLnBrk="0" hangingPunct="0">
              <a:defRPr kumimoji="1" sz="2200">
                <a:solidFill>
                  <a:schemeClr val="tx1"/>
                </a:solidFill>
                <a:latin typeface="Arial" charset="0"/>
                <a:ea typeface="ＭＳ Ｐゴシック" pitchFamily="50" charset="-128"/>
              </a:defRPr>
            </a:lvl7pPr>
            <a:lvl8pPr marL="3429000" indent="-228600" defTabSz="992188" eaLnBrk="0" hangingPunct="0">
              <a:defRPr kumimoji="1" sz="2200">
                <a:solidFill>
                  <a:schemeClr val="tx1"/>
                </a:solidFill>
                <a:latin typeface="Arial" charset="0"/>
                <a:ea typeface="ＭＳ Ｐゴシック" pitchFamily="50" charset="-128"/>
              </a:defRPr>
            </a:lvl8pPr>
            <a:lvl9pPr marL="3886200" indent="-228600" defTabSz="992188" eaLnBrk="0" hangingPunct="0">
              <a:defRPr kumimoji="1" sz="2200">
                <a:solidFill>
                  <a:schemeClr val="tx1"/>
                </a:solidFill>
                <a:latin typeface="Arial" charset="0"/>
                <a:ea typeface="ＭＳ Ｐゴシック" pitchFamily="50" charset="-128"/>
              </a:defRPr>
            </a:lvl9pPr>
          </a:lstStyle>
          <a:p>
            <a:pPr algn="dist" eaLnBrk="1" hangingPunct="1">
              <a:lnSpc>
                <a:spcPts val="1680"/>
              </a:lnSpc>
              <a:spcBef>
                <a:spcPct val="50000"/>
              </a:spcBef>
              <a:defRPr/>
            </a:pPr>
            <a:r>
              <a:rPr lang="en-US" altLang="ja-JP" sz="1400" dirty="0">
                <a:latin typeface="Meiryo UI" panose="020B0604030504040204" pitchFamily="50" charset="-128"/>
                <a:ea typeface="Meiryo UI" panose="020B0604030504040204" pitchFamily="50" charset="-128"/>
              </a:rPr>
              <a:t>5.CO</a:t>
            </a:r>
            <a:r>
              <a:rPr lang="en-US" altLang="ja-JP" sz="1400" baseline="-25000" dirty="0">
                <a:latin typeface="Meiryo UI" panose="020B0604030504040204" pitchFamily="50" charset="-128"/>
                <a:ea typeface="Meiryo UI" panose="020B0604030504040204" pitchFamily="50" charset="-128"/>
              </a:rPr>
              <a:t>2</a:t>
            </a:r>
            <a:r>
              <a:rPr lang="ja-JP" altLang="en-US" sz="1400" dirty="0">
                <a:latin typeface="Meiryo UI" panose="020B0604030504040204" pitchFamily="50" charset="-128"/>
                <a:ea typeface="Meiryo UI" panose="020B0604030504040204" pitchFamily="50" charset="-128"/>
              </a:rPr>
              <a:t>削減効果</a:t>
            </a:r>
          </a:p>
        </p:txBody>
      </p:sp>
      <p:sp>
        <p:nvSpPr>
          <p:cNvPr id="27655" name="スライド番号プレースホルダー 1">
            <a:extLst>
              <a:ext uri="{FF2B5EF4-FFF2-40B4-BE49-F238E27FC236}">
                <a16:creationId xmlns:a16="http://schemas.microsoft.com/office/drawing/2014/main" id="{97521D0E-A508-BECC-791F-74B90A9FF0FD}"/>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CDC0457F-412E-4BAC-922D-0C0F4B207067}" type="slidenum">
              <a:rPr lang="en-US" altLang="ja-JP" smtClean="0">
                <a:latin typeface="Meiryo UI" panose="020B0604030504040204" pitchFamily="50" charset="-128"/>
                <a:ea typeface="Meiryo UI" panose="020B0604030504040204" pitchFamily="50" charset="-128"/>
              </a:rPr>
              <a:pPr/>
              <a:t>9</a:t>
            </a:fld>
            <a:endParaRPr lang="en-US" altLang="ja-JP">
              <a:latin typeface="Meiryo UI" panose="020B0604030504040204" pitchFamily="50" charset="-128"/>
              <a:ea typeface="Meiryo UI" panose="020B0604030504040204" pitchFamily="50" charset="-128"/>
            </a:endParaRPr>
          </a:p>
        </p:txBody>
      </p:sp>
      <p:sp>
        <p:nvSpPr>
          <p:cNvPr id="27656" name="テキスト ボックス 18">
            <a:extLst>
              <a:ext uri="{FF2B5EF4-FFF2-40B4-BE49-F238E27FC236}">
                <a16:creationId xmlns:a16="http://schemas.microsoft.com/office/drawing/2014/main" id="{51A65FE4-4626-ABBC-30C9-67FCEDAA466F}"/>
              </a:ext>
            </a:extLst>
          </p:cNvPr>
          <p:cNvSpPr txBox="1">
            <a:spLocks noChangeArrowheads="1"/>
          </p:cNvSpPr>
          <p:nvPr/>
        </p:nvSpPr>
        <p:spPr bwMode="auto">
          <a:xfrm>
            <a:off x="246063" y="736600"/>
            <a:ext cx="21558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a:latin typeface="Meiryo UI" panose="020B0604030504040204" pitchFamily="50" charset="-128"/>
                <a:ea typeface="Meiryo UI" panose="020B0604030504040204" pitchFamily="50" charset="-128"/>
              </a:rPr>
              <a:t>①　条件設定</a:t>
            </a:r>
          </a:p>
        </p:txBody>
      </p:sp>
      <p:sp>
        <p:nvSpPr>
          <p:cNvPr id="27657" name="テキスト ボックス 4">
            <a:extLst>
              <a:ext uri="{FF2B5EF4-FFF2-40B4-BE49-F238E27FC236}">
                <a16:creationId xmlns:a16="http://schemas.microsoft.com/office/drawing/2014/main" id="{1005CB4F-C8ED-DAB6-3C2F-8597798C49B7}"/>
              </a:ext>
            </a:extLst>
          </p:cNvPr>
          <p:cNvSpPr txBox="1">
            <a:spLocks noChangeArrowheads="1"/>
          </p:cNvSpPr>
          <p:nvPr/>
        </p:nvSpPr>
        <p:spPr bwMode="auto">
          <a:xfrm>
            <a:off x="450850" y="1365250"/>
            <a:ext cx="3641725" cy="2762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a:latin typeface="Meiryo UI" panose="020B0604030504040204" pitchFamily="50" charset="-128"/>
                <a:ea typeface="Meiryo UI" panose="020B0604030504040204" pitchFamily="50" charset="-128"/>
              </a:rPr>
              <a:t>＜評価対象製品：</a:t>
            </a:r>
            <a:r>
              <a:rPr lang="ja-JP" altLang="en-US" sz="1200">
                <a:solidFill>
                  <a:srgbClr val="FF0000"/>
                </a:solidFill>
                <a:latin typeface="Meiryo UI" panose="020B0604030504040204" pitchFamily="50" charset="-128"/>
                <a:ea typeface="Meiryo UI" panose="020B0604030504040204" pitchFamily="50" charset="-128"/>
              </a:rPr>
              <a:t>潤滑油</a:t>
            </a:r>
            <a:r>
              <a:rPr lang="ja-JP" altLang="en-US" sz="1200">
                <a:latin typeface="Meiryo UI" panose="020B0604030504040204" pitchFamily="50" charset="-128"/>
                <a:ea typeface="Meiryo UI" panose="020B0604030504040204" pitchFamily="50" charset="-128"/>
              </a:rPr>
              <a:t>＞</a:t>
            </a:r>
          </a:p>
        </p:txBody>
      </p:sp>
      <p:pic>
        <p:nvPicPr>
          <p:cNvPr id="27658" name="図 7">
            <a:extLst>
              <a:ext uri="{FF2B5EF4-FFF2-40B4-BE49-F238E27FC236}">
                <a16:creationId xmlns:a16="http://schemas.microsoft.com/office/drawing/2014/main" id="{AFA1C4D1-3EF7-AFF8-150C-36EEE1BC9DC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935663" y="1250950"/>
            <a:ext cx="3959225" cy="293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59" name="テキスト ボックス 17">
            <a:extLst>
              <a:ext uri="{FF2B5EF4-FFF2-40B4-BE49-F238E27FC236}">
                <a16:creationId xmlns:a16="http://schemas.microsoft.com/office/drawing/2014/main" id="{6D4A0624-712B-8362-04A3-02541FE26864}"/>
              </a:ext>
            </a:extLst>
          </p:cNvPr>
          <p:cNvSpPr txBox="1">
            <a:spLocks noChangeArrowheads="1"/>
          </p:cNvSpPr>
          <p:nvPr/>
        </p:nvSpPr>
        <p:spPr bwMode="auto">
          <a:xfrm>
            <a:off x="450850" y="996950"/>
            <a:ext cx="3508375" cy="2762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a:latin typeface="Meiryo UI" panose="020B0604030504040204" pitchFamily="50" charset="-128"/>
                <a:ea typeface="Meiryo UI" panose="020B0604030504040204" pitchFamily="50" charset="-128"/>
              </a:rPr>
              <a:t>＜機能単位＞　</a:t>
            </a:r>
            <a:r>
              <a:rPr lang="ja-JP" altLang="en-US" sz="1200">
                <a:solidFill>
                  <a:srgbClr val="FF0000"/>
                </a:solidFill>
                <a:latin typeface="Meiryo UI" panose="020B0604030504040204" pitchFamily="50" charset="-128"/>
                <a:ea typeface="Meiryo UI" panose="020B0604030504040204" pitchFamily="50" charset="-128"/>
              </a:rPr>
              <a:t>潤滑油</a:t>
            </a:r>
          </a:p>
        </p:txBody>
      </p:sp>
      <p:sp>
        <p:nvSpPr>
          <p:cNvPr id="19" name="Text Box 266">
            <a:extLst>
              <a:ext uri="{FF2B5EF4-FFF2-40B4-BE49-F238E27FC236}">
                <a16:creationId xmlns:a16="http://schemas.microsoft.com/office/drawing/2014/main" id="{D3E71AF0-1417-23EE-6AA2-BAAC6F88DCD1}"/>
              </a:ext>
            </a:extLst>
          </p:cNvPr>
          <p:cNvSpPr txBox="1">
            <a:spLocks noChangeArrowheads="1"/>
          </p:cNvSpPr>
          <p:nvPr/>
        </p:nvSpPr>
        <p:spPr bwMode="auto">
          <a:xfrm>
            <a:off x="3259138" y="182990"/>
            <a:ext cx="6626225" cy="830997"/>
          </a:xfrm>
          <a:prstGeom prst="rect">
            <a:avLst/>
          </a:prstGeom>
          <a:noFill/>
          <a:ln>
            <a:noFill/>
          </a:ln>
        </p:spPr>
        <p:txBody>
          <a:bodyPr anchor="ct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just">
              <a:spcAft>
                <a:spcPts val="0"/>
              </a:spcAft>
              <a:defRPr/>
            </a:pP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・ライフサイクルでの</a:t>
            </a:r>
            <a:r>
              <a:rPr lang="en-US" altLang="ja-JP" sz="1200" kern="100" dirty="0">
                <a:solidFill>
                  <a:srgbClr val="FF0000"/>
                </a:solidFill>
                <a:latin typeface="Meiryo UI" panose="020B0604030504040204" pitchFamily="50" charset="-128"/>
                <a:ea typeface="Meiryo UI" panose="020B0604030504040204" pitchFamily="50" charset="-128"/>
                <a:cs typeface="Times New Roman"/>
              </a:rPr>
              <a:t>CO2</a:t>
            </a: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削減効果の評価について、応募申請時点の検討状況を記載ください。 </a:t>
            </a:r>
            <a:endParaRPr lang="en-US" altLang="ja-JP" sz="1200" kern="100" dirty="0">
              <a:solidFill>
                <a:srgbClr val="FF0000"/>
              </a:solidFill>
              <a:latin typeface="Meiryo UI" panose="020B0604030504040204" pitchFamily="50" charset="-128"/>
              <a:ea typeface="Meiryo UI" panose="020B0604030504040204" pitchFamily="50" charset="-128"/>
              <a:cs typeface="Times New Roman"/>
            </a:endParaRPr>
          </a:p>
          <a:p>
            <a:pPr marL="174625" indent="-174625" algn="just">
              <a:spcAft>
                <a:spcPts val="0"/>
              </a:spcAft>
              <a:defRPr/>
            </a:pP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　（条件設定は、下記の例のように現状（処理・処分）と実証技術（リサイクル）の実装後のライフサイクルフロー図を示してください。）（</a:t>
            </a:r>
            <a:r>
              <a:rPr lang="en-US" altLang="ja-JP" sz="1200" kern="100" dirty="0">
                <a:solidFill>
                  <a:srgbClr val="FF0000"/>
                </a:solidFill>
                <a:latin typeface="Meiryo UI" panose="020B0604030504040204" pitchFamily="50" charset="-128"/>
                <a:ea typeface="Meiryo UI" panose="020B0604030504040204" pitchFamily="50" charset="-128"/>
                <a:cs typeface="Times New Roman"/>
              </a:rPr>
              <a:t>2</a:t>
            </a: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スライド以内）</a:t>
            </a:r>
            <a:endParaRPr lang="en-US" altLang="ja-JP" sz="1200" kern="100" dirty="0">
              <a:solidFill>
                <a:srgbClr val="FF0000"/>
              </a:solidFill>
              <a:latin typeface="Meiryo UI" panose="020B0604030504040204" pitchFamily="50" charset="-128"/>
              <a:ea typeface="Meiryo UI" panose="020B0604030504040204" pitchFamily="50" charset="-128"/>
              <a:cs typeface="Times New Roman"/>
            </a:endParaRPr>
          </a:p>
          <a:p>
            <a:pPr marL="174625" indent="-174625" algn="just">
              <a:spcAft>
                <a:spcPts val="0"/>
              </a:spcAft>
              <a:defRPr/>
            </a:pPr>
            <a:r>
              <a:rPr lang="ja-JP" altLang="en-US" sz="1200" u="sng" kern="100" dirty="0">
                <a:solidFill>
                  <a:srgbClr val="FF0000"/>
                </a:solidFill>
                <a:latin typeface="Meiryo UI" panose="020B0604030504040204" pitchFamily="50" charset="-128"/>
                <a:ea typeface="Meiryo UI" panose="020B0604030504040204" pitchFamily="50" charset="-128"/>
                <a:cs typeface="Times New Roman"/>
              </a:rPr>
              <a:t>・本スライド</a:t>
            </a:r>
            <a:r>
              <a:rPr lang="en-US" altLang="ja-JP" sz="1200" u="sng" kern="100" dirty="0">
                <a:solidFill>
                  <a:srgbClr val="FF0000"/>
                </a:solidFill>
                <a:latin typeface="Meiryo UI" panose="020B0604030504040204" pitchFamily="50" charset="-128"/>
                <a:ea typeface="Meiryo UI" panose="020B0604030504040204" pitchFamily="50" charset="-128"/>
                <a:cs typeface="Times New Roman"/>
              </a:rPr>
              <a:t>6-9</a:t>
            </a:r>
            <a:r>
              <a:rPr lang="ja-JP" altLang="en-US" sz="1200" u="sng" kern="100" dirty="0">
                <a:solidFill>
                  <a:srgbClr val="FF0000"/>
                </a:solidFill>
                <a:latin typeface="Meiryo UI" panose="020B0604030504040204" pitchFamily="50" charset="-128"/>
                <a:ea typeface="Meiryo UI" panose="020B0604030504040204" pitchFamily="50" charset="-128"/>
                <a:cs typeface="Times New Roman"/>
              </a:rPr>
              <a:t>は例を示しております。</a:t>
            </a:r>
            <a:r>
              <a:rPr kumimoji="1" lang="ja-JP" altLang="en-US" sz="1200" u="sng" dirty="0">
                <a:solidFill>
                  <a:srgbClr val="FF0000"/>
                </a:solidFill>
                <a:latin typeface="Meiryo UI" panose="020B0604030504040204" pitchFamily="50" charset="-128"/>
                <a:ea typeface="Meiryo UI" panose="020B0604030504040204" pitchFamily="50" charset="-128"/>
              </a:rPr>
              <a:t>自身の応募する事業内容で作成してください。</a:t>
            </a:r>
            <a:endParaRPr lang="ja-JP" altLang="en-US" sz="1200" u="sng" kern="100" dirty="0">
              <a:solidFill>
                <a:srgbClr val="FF0000"/>
              </a:solidFill>
              <a:latin typeface="Meiryo UI" panose="020B0604030504040204" pitchFamily="50" charset="-128"/>
              <a:ea typeface="Meiryo UI" panose="020B0604030504040204" pitchFamily="50" charset="-128"/>
              <a:cs typeface="Times New Roman"/>
            </a:endParaRPr>
          </a:p>
        </p:txBody>
      </p:sp>
      <p:sp>
        <p:nvSpPr>
          <p:cNvPr id="27661" name="テキスト ボックス 18">
            <a:extLst>
              <a:ext uri="{FF2B5EF4-FFF2-40B4-BE49-F238E27FC236}">
                <a16:creationId xmlns:a16="http://schemas.microsoft.com/office/drawing/2014/main" id="{3C5117A3-D652-FF01-34B5-6449C17C1D99}"/>
              </a:ext>
            </a:extLst>
          </p:cNvPr>
          <p:cNvSpPr txBox="1">
            <a:spLocks noChangeArrowheads="1"/>
          </p:cNvSpPr>
          <p:nvPr/>
        </p:nvSpPr>
        <p:spPr bwMode="auto">
          <a:xfrm>
            <a:off x="242888" y="520700"/>
            <a:ext cx="31654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＜ライフサイクルでの</a:t>
            </a:r>
            <a:r>
              <a:rPr lang="en-US" altLang="ja-JP" sz="1400" dirty="0">
                <a:latin typeface="Meiryo UI" panose="020B0604030504040204" pitchFamily="50" charset="-128"/>
                <a:ea typeface="Meiryo UI" panose="020B0604030504040204" pitchFamily="50" charset="-128"/>
              </a:rPr>
              <a:t>CO</a:t>
            </a:r>
            <a:r>
              <a:rPr lang="en-US" altLang="ja-JP" sz="1400" baseline="-25000" dirty="0">
                <a:latin typeface="Meiryo UI" panose="020B0604030504040204" pitchFamily="50" charset="-128"/>
                <a:ea typeface="Meiryo UI" panose="020B0604030504040204" pitchFamily="50" charset="-128"/>
              </a:rPr>
              <a:t>2</a:t>
            </a:r>
            <a:r>
              <a:rPr lang="ja-JP" altLang="en-US" sz="1400" dirty="0">
                <a:latin typeface="Meiryo UI" panose="020B0604030504040204" pitchFamily="50" charset="-128"/>
                <a:ea typeface="Meiryo UI" panose="020B0604030504040204" pitchFamily="50" charset="-128"/>
              </a:rPr>
              <a:t>削減効果＞</a:t>
            </a:r>
          </a:p>
        </p:txBody>
      </p:sp>
      <p:sp>
        <p:nvSpPr>
          <p:cNvPr id="27662" name="テキスト ボックス 13">
            <a:extLst>
              <a:ext uri="{FF2B5EF4-FFF2-40B4-BE49-F238E27FC236}">
                <a16:creationId xmlns:a16="http://schemas.microsoft.com/office/drawing/2014/main" id="{4D755DC1-6DF9-6F94-6685-4481675C22B2}"/>
              </a:ext>
            </a:extLst>
          </p:cNvPr>
          <p:cNvSpPr txBox="1">
            <a:spLocks noChangeArrowheads="1"/>
          </p:cNvSpPr>
          <p:nvPr/>
        </p:nvSpPr>
        <p:spPr bwMode="auto">
          <a:xfrm>
            <a:off x="401638" y="4179888"/>
            <a:ext cx="5122862" cy="27781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a:latin typeface="Meiryo UI" panose="020B0604030504040204" pitchFamily="50" charset="-128"/>
                <a:ea typeface="Meiryo UI" panose="020B0604030504040204" pitchFamily="50" charset="-128"/>
              </a:rPr>
              <a:t>＜ベースライン：</a:t>
            </a:r>
            <a:r>
              <a:rPr lang="ja-JP" altLang="en-US" sz="1200">
                <a:solidFill>
                  <a:srgbClr val="FF0000"/>
                </a:solidFill>
                <a:latin typeface="Meiryo UI" panose="020B0604030504040204" pitchFamily="50" charset="-128"/>
                <a:ea typeface="Meiryo UI" panose="020B0604030504040204" pitchFamily="50" charset="-128"/>
              </a:rPr>
              <a:t>焼却・埋立・一部リサイクル</a:t>
            </a:r>
            <a:r>
              <a:rPr lang="ja-JP" altLang="en-US" sz="1200">
                <a:latin typeface="Meiryo UI" panose="020B0604030504040204" pitchFamily="50" charset="-128"/>
                <a:ea typeface="Meiryo UI" panose="020B0604030504040204" pitchFamily="50" charset="-128"/>
              </a:rPr>
              <a:t>＞</a:t>
            </a:r>
          </a:p>
        </p:txBody>
      </p:sp>
      <p:grpSp>
        <p:nvGrpSpPr>
          <p:cNvPr id="27663" name="グループ化 186">
            <a:extLst>
              <a:ext uri="{FF2B5EF4-FFF2-40B4-BE49-F238E27FC236}">
                <a16:creationId xmlns:a16="http://schemas.microsoft.com/office/drawing/2014/main" id="{C5E0A486-4D26-3F0C-440C-928223E7ACFD}"/>
              </a:ext>
            </a:extLst>
          </p:cNvPr>
          <p:cNvGrpSpPr>
            <a:grpSpLocks noChangeAspect="1"/>
          </p:cNvGrpSpPr>
          <p:nvPr/>
        </p:nvGrpSpPr>
        <p:grpSpPr bwMode="auto">
          <a:xfrm>
            <a:off x="365125" y="1685925"/>
            <a:ext cx="9332913" cy="2512070"/>
            <a:chOff x="-478058" y="2241094"/>
            <a:chExt cx="11052345" cy="2973987"/>
          </a:xfrm>
        </p:grpSpPr>
        <p:sp>
          <p:nvSpPr>
            <p:cNvPr id="188" name="正方形/長方形 187">
              <a:extLst>
                <a:ext uri="{FF2B5EF4-FFF2-40B4-BE49-F238E27FC236}">
                  <a16:creationId xmlns:a16="http://schemas.microsoft.com/office/drawing/2014/main" id="{53F06992-3978-1D5C-3738-B27B374FC1D4}"/>
                </a:ext>
              </a:extLst>
            </p:cNvPr>
            <p:cNvSpPr/>
            <p:nvPr/>
          </p:nvSpPr>
          <p:spPr>
            <a:xfrm>
              <a:off x="-75744" y="2252370"/>
              <a:ext cx="8719301" cy="2349260"/>
            </a:xfrm>
            <a:prstGeom prst="rect">
              <a:avLst/>
            </a:prstGeom>
            <a:solidFill>
              <a:schemeClr val="accent5"/>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endParaRPr lang="ja-JP" altLang="en-US" sz="900">
                <a:solidFill>
                  <a:schemeClr val="tx1"/>
                </a:solidFill>
                <a:latin typeface="Meiryo UI" panose="020B0604030504040204" pitchFamily="50" charset="-128"/>
                <a:ea typeface="Meiryo UI" panose="020B0604030504040204" pitchFamily="50" charset="-128"/>
              </a:endParaRPr>
            </a:p>
          </p:txBody>
        </p:sp>
        <p:sp>
          <p:nvSpPr>
            <p:cNvPr id="189" name="テキスト ボックス 274">
              <a:extLst>
                <a:ext uri="{FF2B5EF4-FFF2-40B4-BE49-F238E27FC236}">
                  <a16:creationId xmlns:a16="http://schemas.microsoft.com/office/drawing/2014/main" id="{5BDB5708-4799-09BE-C066-A1E8CBCC3BAB}"/>
                </a:ext>
              </a:extLst>
            </p:cNvPr>
            <p:cNvSpPr txBox="1"/>
            <p:nvPr/>
          </p:nvSpPr>
          <p:spPr>
            <a:xfrm>
              <a:off x="-478058" y="2241094"/>
              <a:ext cx="628727" cy="273277"/>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dirty="0">
                  <a:solidFill>
                    <a:srgbClr val="FF0000"/>
                  </a:solidFill>
                  <a:latin typeface="Meiryo UI" panose="020B0604030504040204" pitchFamily="50" charset="-128"/>
                  <a:ea typeface="Meiryo UI" panose="020B0604030504040204" pitchFamily="50" charset="-128"/>
                </a:rPr>
                <a:t>（例）</a:t>
              </a:r>
            </a:p>
          </p:txBody>
        </p:sp>
        <p:sp>
          <p:nvSpPr>
            <p:cNvPr id="190" name="テキスト ボックス 275">
              <a:extLst>
                <a:ext uri="{FF2B5EF4-FFF2-40B4-BE49-F238E27FC236}">
                  <a16:creationId xmlns:a16="http://schemas.microsoft.com/office/drawing/2014/main" id="{32B95251-D604-080B-74C0-C0DE003AB21D}"/>
                </a:ext>
              </a:extLst>
            </p:cNvPr>
            <p:cNvSpPr txBox="1"/>
            <p:nvPr/>
          </p:nvSpPr>
          <p:spPr>
            <a:xfrm>
              <a:off x="-24985" y="2962787"/>
              <a:ext cx="1381777" cy="764920"/>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ja-JP" sz="900" dirty="0">
                  <a:latin typeface="Meiryo UI" panose="020B0604030504040204" pitchFamily="50" charset="-128"/>
                  <a:ea typeface="Meiryo UI" panose="020B0604030504040204" pitchFamily="50" charset="-128"/>
                </a:rPr>
                <a:t>原</a:t>
              </a:r>
              <a:r>
                <a:rPr lang="ja-JP" altLang="en-US" sz="900" dirty="0">
                  <a:latin typeface="Meiryo UI" panose="020B0604030504040204" pitchFamily="50" charset="-128"/>
                  <a:ea typeface="Meiryo UI" panose="020B0604030504040204" pitchFamily="50" charset="-128"/>
                </a:rPr>
                <a:t>材</a:t>
              </a:r>
              <a:r>
                <a:rPr lang="ja-JP" altLang="ja-JP" sz="900" dirty="0">
                  <a:latin typeface="Meiryo UI" panose="020B0604030504040204" pitchFamily="50" charset="-128"/>
                  <a:ea typeface="Meiryo UI" panose="020B0604030504040204" pitchFamily="50" charset="-128"/>
                </a:rPr>
                <a:t>料回収</a:t>
              </a:r>
              <a:r>
                <a:rPr lang="ja-JP" altLang="en-US" sz="900" dirty="0">
                  <a:latin typeface="Meiryo UI" panose="020B0604030504040204" pitchFamily="50" charset="-128"/>
                  <a:ea typeface="Meiryo UI" panose="020B0604030504040204" pitchFamily="50" charset="-128"/>
                </a:rPr>
                <a:t>・調達</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（一般廃棄物、</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産業廃棄物）</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10,000 t</a:t>
              </a:r>
              <a:r>
                <a:rPr lang="ja-JP" altLang="en-US" sz="900" dirty="0">
                  <a:latin typeface="Meiryo UI" panose="020B0604030504040204" pitchFamily="50" charset="-128"/>
                  <a:ea typeface="Meiryo UI" panose="020B0604030504040204" pitchFamily="50" charset="-128"/>
                </a:rPr>
                <a:t>／年）</a:t>
              </a:r>
              <a:endParaRPr lang="en-US" altLang="ja-JP" sz="900" dirty="0">
                <a:latin typeface="Meiryo UI" panose="020B0604030504040204" pitchFamily="50" charset="-128"/>
                <a:ea typeface="Meiryo UI" panose="020B0604030504040204" pitchFamily="50" charset="-128"/>
              </a:endParaRPr>
            </a:p>
          </p:txBody>
        </p:sp>
        <p:sp>
          <p:nvSpPr>
            <p:cNvPr id="191" name="テキスト ボックス 276">
              <a:extLst>
                <a:ext uri="{FF2B5EF4-FFF2-40B4-BE49-F238E27FC236}">
                  <a16:creationId xmlns:a16="http://schemas.microsoft.com/office/drawing/2014/main" id="{3880031E-E3D4-0E73-BA1D-ED72E3290FB8}"/>
                </a:ext>
              </a:extLst>
            </p:cNvPr>
            <p:cNvSpPr txBox="1"/>
            <p:nvPr/>
          </p:nvSpPr>
          <p:spPr>
            <a:xfrm>
              <a:off x="2195260" y="3218386"/>
              <a:ext cx="532032" cy="437244"/>
            </a:xfrm>
            <a:prstGeom prst="rect">
              <a:avLst/>
            </a:prstGeom>
            <a:solidFill>
              <a:srgbClr val="002060"/>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b="1" dirty="0">
                  <a:solidFill>
                    <a:schemeClr val="bg1"/>
                  </a:solidFill>
                  <a:latin typeface="Meiryo UI" panose="020B0604030504040204" pitchFamily="50" charset="-128"/>
                  <a:ea typeface="Meiryo UI" panose="020B0604030504040204" pitchFamily="50" charset="-128"/>
                </a:rPr>
                <a:t>分別</a:t>
              </a:r>
              <a:endParaRPr lang="en-US" altLang="ja-JP" sz="900" b="1" dirty="0">
                <a:solidFill>
                  <a:schemeClr val="bg1"/>
                </a:solidFill>
                <a:latin typeface="Meiryo UI" panose="020B0604030504040204" pitchFamily="50" charset="-128"/>
                <a:ea typeface="Meiryo UI" panose="020B0604030504040204" pitchFamily="50" charset="-128"/>
              </a:endParaRPr>
            </a:p>
            <a:p>
              <a:pPr algn="ctr">
                <a:defRPr/>
              </a:pPr>
              <a:r>
                <a:rPr lang="ja-JP" altLang="en-US" sz="900" b="1" dirty="0">
                  <a:solidFill>
                    <a:schemeClr val="bg1"/>
                  </a:solidFill>
                  <a:latin typeface="Meiryo UI" panose="020B0604030504040204" pitchFamily="50" charset="-128"/>
                  <a:ea typeface="Meiryo UI" panose="020B0604030504040204" pitchFamily="50" charset="-128"/>
                </a:rPr>
                <a:t>選別</a:t>
              </a:r>
              <a:endParaRPr lang="en-US" altLang="ja-JP" sz="900" b="1" dirty="0">
                <a:solidFill>
                  <a:schemeClr val="bg1"/>
                </a:solidFill>
                <a:latin typeface="Meiryo UI" panose="020B0604030504040204" pitchFamily="50" charset="-128"/>
                <a:ea typeface="Meiryo UI" panose="020B0604030504040204" pitchFamily="50" charset="-128"/>
              </a:endParaRPr>
            </a:p>
          </p:txBody>
        </p:sp>
        <p:sp>
          <p:nvSpPr>
            <p:cNvPr id="192" name="テキスト ボックス 277">
              <a:extLst>
                <a:ext uri="{FF2B5EF4-FFF2-40B4-BE49-F238E27FC236}">
                  <a16:creationId xmlns:a16="http://schemas.microsoft.com/office/drawing/2014/main" id="{3E6F2A8A-60FE-50B4-FE28-94EB1525E096}"/>
                </a:ext>
              </a:extLst>
            </p:cNvPr>
            <p:cNvSpPr txBox="1"/>
            <p:nvPr/>
          </p:nvSpPr>
          <p:spPr>
            <a:xfrm>
              <a:off x="5479568" y="3128175"/>
              <a:ext cx="1246420" cy="765178"/>
            </a:xfrm>
            <a:prstGeom prst="rect">
              <a:avLst/>
            </a:prstGeom>
            <a:solidFill>
              <a:srgbClr val="002060"/>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b="1" dirty="0">
                  <a:solidFill>
                    <a:schemeClr val="bg1"/>
                  </a:solidFill>
                  <a:latin typeface="Meiryo UI" panose="020B0604030504040204" pitchFamily="50" charset="-128"/>
                  <a:ea typeface="Meiryo UI" panose="020B0604030504040204" pitchFamily="50" charset="-128"/>
                </a:rPr>
                <a:t>新規リサイクル</a:t>
              </a:r>
              <a:endParaRPr lang="en-US" altLang="ja-JP" sz="900" b="1" dirty="0">
                <a:solidFill>
                  <a:schemeClr val="bg1"/>
                </a:solidFill>
                <a:latin typeface="Meiryo UI" panose="020B0604030504040204" pitchFamily="50" charset="-128"/>
                <a:ea typeface="Meiryo UI" panose="020B0604030504040204" pitchFamily="50" charset="-128"/>
              </a:endParaRPr>
            </a:p>
            <a:p>
              <a:pPr algn="ctr">
                <a:defRPr/>
              </a:pPr>
              <a:r>
                <a:rPr lang="ja-JP" altLang="en-US" sz="900" b="1" dirty="0">
                  <a:solidFill>
                    <a:schemeClr val="bg1"/>
                  </a:solidFill>
                  <a:latin typeface="Meiryo UI" panose="020B0604030504040204" pitchFamily="50" charset="-128"/>
                  <a:ea typeface="Meiryo UI" panose="020B0604030504040204" pitchFamily="50" charset="-128"/>
                </a:rPr>
                <a:t>（原料化）</a:t>
              </a:r>
              <a:endParaRPr lang="en-US" altLang="ja-JP" sz="900" b="1" dirty="0">
                <a:solidFill>
                  <a:schemeClr val="bg1"/>
                </a:solidFill>
                <a:latin typeface="Meiryo UI" panose="020B0604030504040204" pitchFamily="50" charset="-128"/>
                <a:ea typeface="Meiryo UI" panose="020B0604030504040204" pitchFamily="50" charset="-128"/>
              </a:endParaRPr>
            </a:p>
            <a:p>
              <a:pPr algn="ctr">
                <a:defRPr/>
              </a:pPr>
              <a:r>
                <a:rPr lang="ja-JP" altLang="en-US" sz="900" b="1" dirty="0">
                  <a:solidFill>
                    <a:schemeClr val="bg1"/>
                  </a:solidFill>
                  <a:latin typeface="Meiryo UI" panose="020B0604030504040204" pitchFamily="50" charset="-128"/>
                  <a:ea typeface="Meiryo UI" panose="020B0604030504040204" pitchFamily="50" charset="-128"/>
                </a:rPr>
                <a:t>（</a:t>
              </a:r>
              <a:r>
                <a:rPr lang="en-US" altLang="ja-JP" sz="900" b="1" dirty="0">
                  <a:solidFill>
                    <a:schemeClr val="bg1"/>
                  </a:solidFill>
                  <a:latin typeface="Meiryo UI" panose="020B0604030504040204" pitchFamily="50" charset="-128"/>
                  <a:ea typeface="Meiryo UI" panose="020B0604030504040204" pitchFamily="50" charset="-128"/>
                </a:rPr>
                <a:t>9,000 t</a:t>
              </a:r>
              <a:r>
                <a:rPr lang="ja-JP" altLang="en-US" sz="900" b="1" dirty="0">
                  <a:solidFill>
                    <a:schemeClr val="bg1"/>
                  </a:solidFill>
                  <a:latin typeface="Meiryo UI" panose="020B0604030504040204" pitchFamily="50" charset="-128"/>
                  <a:ea typeface="Meiryo UI" panose="020B0604030504040204" pitchFamily="50" charset="-128"/>
                </a:rPr>
                <a:t>／年）</a:t>
              </a:r>
            </a:p>
          </p:txBody>
        </p:sp>
        <p:sp>
          <p:nvSpPr>
            <p:cNvPr id="193" name="テキスト ボックス 278">
              <a:extLst>
                <a:ext uri="{FF2B5EF4-FFF2-40B4-BE49-F238E27FC236}">
                  <a16:creationId xmlns:a16="http://schemas.microsoft.com/office/drawing/2014/main" id="{4AD34F46-5D1C-A442-C698-902E322A6F66}"/>
                </a:ext>
              </a:extLst>
            </p:cNvPr>
            <p:cNvSpPr txBox="1"/>
            <p:nvPr/>
          </p:nvSpPr>
          <p:spPr>
            <a:xfrm>
              <a:off x="8724396" y="3225904"/>
              <a:ext cx="761387" cy="437244"/>
            </a:xfrm>
            <a:prstGeom prst="rect">
              <a:avLst/>
            </a:prstGeom>
            <a:solidFill>
              <a:sysClr val="window" lastClr="FFFFFF"/>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solidFill>
                    <a:sysClr val="windowText" lastClr="000000"/>
                  </a:solidFill>
                  <a:latin typeface="Meiryo UI" panose="020B0604030504040204" pitchFamily="50" charset="-128"/>
                  <a:ea typeface="Meiryo UI" panose="020B0604030504040204" pitchFamily="50" charset="-128"/>
                </a:rPr>
                <a:t>流通</a:t>
              </a:r>
              <a:endParaRPr lang="en-US" altLang="ja-JP" sz="900" dirty="0">
                <a:solidFill>
                  <a:sysClr val="windowText" lastClr="000000"/>
                </a:solidFill>
                <a:latin typeface="Meiryo UI" panose="020B0604030504040204" pitchFamily="50" charset="-128"/>
                <a:ea typeface="Meiryo UI" panose="020B0604030504040204" pitchFamily="50" charset="-128"/>
              </a:endParaRPr>
            </a:p>
            <a:p>
              <a:pPr algn="ctr">
                <a:defRPr/>
              </a:pPr>
              <a:r>
                <a:rPr lang="en-US" altLang="ja-JP" sz="900" dirty="0">
                  <a:solidFill>
                    <a:sysClr val="windowText" lastClr="000000"/>
                  </a:solidFill>
                  <a:latin typeface="Meiryo UI" panose="020B0604030504040204" pitchFamily="50" charset="-128"/>
                  <a:ea typeface="Meiryo UI" panose="020B0604030504040204" pitchFamily="50" charset="-128"/>
                </a:rPr>
                <a:t>[</a:t>
              </a:r>
              <a:r>
                <a:rPr lang="ja-JP" altLang="en-US" sz="900" dirty="0">
                  <a:solidFill>
                    <a:sysClr val="windowText" lastClr="000000"/>
                  </a:solidFill>
                  <a:latin typeface="Meiryo UI" panose="020B0604030504040204" pitchFamily="50" charset="-128"/>
                  <a:ea typeface="Meiryo UI" panose="020B0604030504040204" pitchFamily="50" charset="-128"/>
                </a:rPr>
                <a:t>日本</a:t>
              </a:r>
              <a:r>
                <a:rPr lang="en-US" altLang="ja-JP" sz="900" dirty="0">
                  <a:solidFill>
                    <a:sysClr val="windowText" lastClr="000000"/>
                  </a:solidFill>
                  <a:latin typeface="Meiryo UI" panose="020B0604030504040204" pitchFamily="50" charset="-128"/>
                  <a:ea typeface="Meiryo UI" panose="020B0604030504040204" pitchFamily="50" charset="-128"/>
                </a:rPr>
                <a:t>]</a:t>
              </a:r>
              <a:endParaRPr lang="ja-JP" altLang="en-US" sz="900" dirty="0">
                <a:solidFill>
                  <a:sysClr val="windowText" lastClr="000000"/>
                </a:solidFill>
                <a:latin typeface="Meiryo UI" panose="020B0604030504040204" pitchFamily="50" charset="-128"/>
                <a:ea typeface="Meiryo UI" panose="020B0604030504040204" pitchFamily="50" charset="-128"/>
              </a:endParaRPr>
            </a:p>
          </p:txBody>
        </p:sp>
        <p:sp>
          <p:nvSpPr>
            <p:cNvPr id="194" name="テキスト ボックス 279">
              <a:extLst>
                <a:ext uri="{FF2B5EF4-FFF2-40B4-BE49-F238E27FC236}">
                  <a16:creationId xmlns:a16="http://schemas.microsoft.com/office/drawing/2014/main" id="{438175ED-6B89-4ADA-247F-C0BAF0F1E399}"/>
                </a:ext>
              </a:extLst>
            </p:cNvPr>
            <p:cNvSpPr txBox="1"/>
            <p:nvPr/>
          </p:nvSpPr>
          <p:spPr>
            <a:xfrm>
              <a:off x="9628661" y="3225904"/>
              <a:ext cx="695589" cy="437244"/>
            </a:xfrm>
            <a:prstGeom prst="rect">
              <a:avLst/>
            </a:prstGeom>
            <a:solidFill>
              <a:sysClr val="window" lastClr="FFFFFF"/>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solidFill>
                    <a:sysClr val="windowText" lastClr="000000"/>
                  </a:solidFill>
                  <a:latin typeface="Meiryo UI" panose="020B0604030504040204" pitchFamily="50" charset="-128"/>
                  <a:ea typeface="Meiryo UI" panose="020B0604030504040204" pitchFamily="50" charset="-128"/>
                </a:rPr>
                <a:t>使用</a:t>
              </a:r>
              <a:endParaRPr lang="en-US" altLang="ja-JP" sz="900">
                <a:solidFill>
                  <a:sysClr val="windowText" lastClr="000000"/>
                </a:solidFill>
                <a:latin typeface="Meiryo UI" panose="020B0604030504040204" pitchFamily="50" charset="-128"/>
                <a:ea typeface="Meiryo UI" panose="020B0604030504040204" pitchFamily="50" charset="-128"/>
              </a:endParaRPr>
            </a:p>
            <a:p>
              <a:pPr algn="ctr">
                <a:defRPr/>
              </a:pPr>
              <a:r>
                <a:rPr lang="en-US" altLang="ja-JP" sz="900">
                  <a:solidFill>
                    <a:sysClr val="windowText" lastClr="000000"/>
                  </a:solidFill>
                  <a:latin typeface="Meiryo UI" panose="020B0604030504040204" pitchFamily="50" charset="-128"/>
                  <a:ea typeface="Meiryo UI" panose="020B0604030504040204" pitchFamily="50" charset="-128"/>
                </a:rPr>
                <a:t>[</a:t>
              </a:r>
              <a:r>
                <a:rPr lang="ja-JP" altLang="en-US" sz="900">
                  <a:solidFill>
                    <a:sysClr val="windowText" lastClr="000000"/>
                  </a:solidFill>
                  <a:latin typeface="Meiryo UI" panose="020B0604030504040204" pitchFamily="50" charset="-128"/>
                  <a:ea typeface="Meiryo UI" panose="020B0604030504040204" pitchFamily="50" charset="-128"/>
                </a:rPr>
                <a:t>日本</a:t>
              </a:r>
              <a:r>
                <a:rPr lang="en-US" altLang="ja-JP" sz="900">
                  <a:solidFill>
                    <a:sysClr val="windowText" lastClr="000000"/>
                  </a:solidFill>
                  <a:latin typeface="Meiryo UI" panose="020B0604030504040204" pitchFamily="50" charset="-128"/>
                  <a:ea typeface="Meiryo UI" panose="020B0604030504040204" pitchFamily="50" charset="-128"/>
                </a:rPr>
                <a:t>]</a:t>
              </a:r>
              <a:endParaRPr lang="ja-JP" altLang="en-US" sz="900">
                <a:solidFill>
                  <a:sysClr val="windowText" lastClr="000000"/>
                </a:solidFill>
                <a:latin typeface="Meiryo UI" panose="020B0604030504040204" pitchFamily="50" charset="-128"/>
                <a:ea typeface="Meiryo UI" panose="020B0604030504040204" pitchFamily="50" charset="-128"/>
              </a:endParaRPr>
            </a:p>
          </p:txBody>
        </p:sp>
        <p:cxnSp>
          <p:nvCxnSpPr>
            <p:cNvPr id="195" name="直線矢印コネクタ 194">
              <a:extLst>
                <a:ext uri="{FF2B5EF4-FFF2-40B4-BE49-F238E27FC236}">
                  <a16:creationId xmlns:a16="http://schemas.microsoft.com/office/drawing/2014/main" id="{8C5730B5-7CFB-B960-2678-75B592E6B5FD}"/>
                </a:ext>
              </a:extLst>
            </p:cNvPr>
            <p:cNvCxnSpPr>
              <a:stCxn id="205" idx="3"/>
              <a:endCxn id="191" idx="1"/>
            </p:cNvCxnSpPr>
            <p:nvPr/>
          </p:nvCxnSpPr>
          <p:spPr>
            <a:xfrm flipV="1">
              <a:off x="2011022" y="3437008"/>
              <a:ext cx="184237" cy="71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96" name="直線矢印コネクタ 195">
              <a:extLst>
                <a:ext uri="{FF2B5EF4-FFF2-40B4-BE49-F238E27FC236}">
                  <a16:creationId xmlns:a16="http://schemas.microsoft.com/office/drawing/2014/main" id="{15870FCC-6D22-B203-CC8C-4BF9ABE04E35}"/>
                </a:ext>
              </a:extLst>
            </p:cNvPr>
            <p:cNvCxnSpPr>
              <a:cxnSpLocks/>
              <a:stCxn id="193" idx="3"/>
              <a:endCxn id="194" idx="1"/>
            </p:cNvCxnSpPr>
            <p:nvPr/>
          </p:nvCxnSpPr>
          <p:spPr>
            <a:xfrm>
              <a:off x="9485784" y="3444526"/>
              <a:ext cx="142878"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97" name="右中かっこ 196">
              <a:extLst>
                <a:ext uri="{FF2B5EF4-FFF2-40B4-BE49-F238E27FC236}">
                  <a16:creationId xmlns:a16="http://schemas.microsoft.com/office/drawing/2014/main" id="{2EC2300F-5ED4-7D0A-9B75-E1338AB7F32F}"/>
                </a:ext>
              </a:extLst>
            </p:cNvPr>
            <p:cNvSpPr/>
            <p:nvPr/>
          </p:nvSpPr>
          <p:spPr>
            <a:xfrm rot="5400000">
              <a:off x="2541208" y="2076773"/>
              <a:ext cx="227409" cy="5434993"/>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198" name="テキスト ボックス 283">
              <a:extLst>
                <a:ext uri="{FF2B5EF4-FFF2-40B4-BE49-F238E27FC236}">
                  <a16:creationId xmlns:a16="http://schemas.microsoft.com/office/drawing/2014/main" id="{1504D92A-38CD-CCC6-4D0E-1DE431D59642}"/>
                </a:ext>
              </a:extLst>
            </p:cNvPr>
            <p:cNvSpPr txBox="1"/>
            <p:nvPr/>
          </p:nvSpPr>
          <p:spPr>
            <a:xfrm>
              <a:off x="1973423" y="4936165"/>
              <a:ext cx="1608264" cy="273277"/>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原材料回収・調達、処理</a:t>
              </a:r>
            </a:p>
          </p:txBody>
        </p:sp>
        <p:sp>
          <p:nvSpPr>
            <p:cNvPr id="199" name="右中かっこ 198">
              <a:extLst>
                <a:ext uri="{FF2B5EF4-FFF2-40B4-BE49-F238E27FC236}">
                  <a16:creationId xmlns:a16="http://schemas.microsoft.com/office/drawing/2014/main" id="{87A2CC67-4672-E756-926B-78F25939A57B}"/>
                </a:ext>
              </a:extLst>
            </p:cNvPr>
            <p:cNvSpPr/>
            <p:nvPr/>
          </p:nvSpPr>
          <p:spPr>
            <a:xfrm rot="5400000">
              <a:off x="6870778" y="3234831"/>
              <a:ext cx="214252" cy="3147070"/>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00" name="右中かっこ 199">
              <a:extLst>
                <a:ext uri="{FF2B5EF4-FFF2-40B4-BE49-F238E27FC236}">
                  <a16:creationId xmlns:a16="http://schemas.microsoft.com/office/drawing/2014/main" id="{071F75E0-C172-D185-01EF-6588B4E45257}"/>
                </a:ext>
              </a:extLst>
            </p:cNvPr>
            <p:cNvSpPr/>
            <p:nvPr/>
          </p:nvSpPr>
          <p:spPr>
            <a:xfrm rot="5400000">
              <a:off x="8987621" y="4327097"/>
              <a:ext cx="189821" cy="934345"/>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01" name="右中かっこ 200">
              <a:extLst>
                <a:ext uri="{FF2B5EF4-FFF2-40B4-BE49-F238E27FC236}">
                  <a16:creationId xmlns:a16="http://schemas.microsoft.com/office/drawing/2014/main" id="{03CC5B51-9C01-DEF3-C375-8764064A525E}"/>
                </a:ext>
              </a:extLst>
            </p:cNvPr>
            <p:cNvSpPr/>
            <p:nvPr/>
          </p:nvSpPr>
          <p:spPr>
            <a:xfrm rot="5400000">
              <a:off x="9852422" y="4407937"/>
              <a:ext cx="293188" cy="767028"/>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02" name="テキスト ボックス 287">
              <a:extLst>
                <a:ext uri="{FF2B5EF4-FFF2-40B4-BE49-F238E27FC236}">
                  <a16:creationId xmlns:a16="http://schemas.microsoft.com/office/drawing/2014/main" id="{D26B4508-DDE8-9550-088F-8672F072409E}"/>
                </a:ext>
              </a:extLst>
            </p:cNvPr>
            <p:cNvSpPr txBox="1"/>
            <p:nvPr/>
          </p:nvSpPr>
          <p:spPr>
            <a:xfrm>
              <a:off x="6116877" y="4915492"/>
              <a:ext cx="1331109" cy="273277"/>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リサイクル・再製品化</a:t>
              </a:r>
            </a:p>
          </p:txBody>
        </p:sp>
        <p:sp>
          <p:nvSpPr>
            <p:cNvPr id="203" name="テキスト ボックス 288">
              <a:extLst>
                <a:ext uri="{FF2B5EF4-FFF2-40B4-BE49-F238E27FC236}">
                  <a16:creationId xmlns:a16="http://schemas.microsoft.com/office/drawing/2014/main" id="{035481BB-3841-7C16-74E2-37F04EBBAABB}"/>
                </a:ext>
              </a:extLst>
            </p:cNvPr>
            <p:cNvSpPr txBox="1"/>
            <p:nvPr/>
          </p:nvSpPr>
          <p:spPr>
            <a:xfrm>
              <a:off x="8855994" y="4900457"/>
              <a:ext cx="492047" cy="273277"/>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流通</a:t>
              </a:r>
            </a:p>
          </p:txBody>
        </p:sp>
        <p:sp>
          <p:nvSpPr>
            <p:cNvPr id="204" name="テキスト ボックス 289">
              <a:extLst>
                <a:ext uri="{FF2B5EF4-FFF2-40B4-BE49-F238E27FC236}">
                  <a16:creationId xmlns:a16="http://schemas.microsoft.com/office/drawing/2014/main" id="{4AA1148D-81AD-7E72-2F46-ADAA267B100F}"/>
                </a:ext>
              </a:extLst>
            </p:cNvPr>
            <p:cNvSpPr txBox="1"/>
            <p:nvPr/>
          </p:nvSpPr>
          <p:spPr>
            <a:xfrm>
              <a:off x="9771539" y="4941804"/>
              <a:ext cx="492047" cy="273277"/>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使用</a:t>
              </a:r>
            </a:p>
          </p:txBody>
        </p:sp>
        <p:sp>
          <p:nvSpPr>
            <p:cNvPr id="205" name="テキスト ボックス 290">
              <a:extLst>
                <a:ext uri="{FF2B5EF4-FFF2-40B4-BE49-F238E27FC236}">
                  <a16:creationId xmlns:a16="http://schemas.microsoft.com/office/drawing/2014/main" id="{409D9208-48E2-305D-C05E-404EF94755B2}"/>
                </a:ext>
              </a:extLst>
            </p:cNvPr>
            <p:cNvSpPr txBox="1"/>
            <p:nvPr/>
          </p:nvSpPr>
          <p:spPr>
            <a:xfrm>
              <a:off x="1499671" y="3301080"/>
              <a:ext cx="511352" cy="273277"/>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輸送</a:t>
              </a:r>
            </a:p>
          </p:txBody>
        </p:sp>
        <p:cxnSp>
          <p:nvCxnSpPr>
            <p:cNvPr id="206" name="直線矢印コネクタ 205">
              <a:extLst>
                <a:ext uri="{FF2B5EF4-FFF2-40B4-BE49-F238E27FC236}">
                  <a16:creationId xmlns:a16="http://schemas.microsoft.com/office/drawing/2014/main" id="{02CE4FC2-2D11-C5DC-97F0-59CE61CC8105}"/>
                </a:ext>
              </a:extLst>
            </p:cNvPr>
            <p:cNvCxnSpPr/>
            <p:nvPr/>
          </p:nvCxnSpPr>
          <p:spPr>
            <a:xfrm>
              <a:off x="1356793" y="3447674"/>
              <a:ext cx="142878"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07" name="直線矢印コネクタ 206">
              <a:extLst>
                <a:ext uri="{FF2B5EF4-FFF2-40B4-BE49-F238E27FC236}">
                  <a16:creationId xmlns:a16="http://schemas.microsoft.com/office/drawing/2014/main" id="{D67F6FEF-FCF0-DC96-EDEE-FC92389A0DBB}"/>
                </a:ext>
              </a:extLst>
            </p:cNvPr>
            <p:cNvCxnSpPr>
              <a:stCxn id="191" idx="3"/>
              <a:endCxn id="208" idx="1"/>
            </p:cNvCxnSpPr>
            <p:nvPr/>
          </p:nvCxnSpPr>
          <p:spPr>
            <a:xfrm flipV="1">
              <a:off x="2727292" y="3435840"/>
              <a:ext cx="216196" cy="116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08" name="テキスト ボックス 293">
              <a:extLst>
                <a:ext uri="{FF2B5EF4-FFF2-40B4-BE49-F238E27FC236}">
                  <a16:creationId xmlns:a16="http://schemas.microsoft.com/office/drawing/2014/main" id="{5186B4DF-1950-4106-89BE-7135CFDB8346}"/>
                </a:ext>
              </a:extLst>
            </p:cNvPr>
            <p:cNvSpPr txBox="1"/>
            <p:nvPr/>
          </p:nvSpPr>
          <p:spPr>
            <a:xfrm>
              <a:off x="2943488" y="3299201"/>
              <a:ext cx="511352" cy="273277"/>
            </a:xfrm>
            <a:prstGeom prst="rect">
              <a:avLst/>
            </a:prstGeom>
            <a:solidFill>
              <a:srgbClr val="002060"/>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b="1">
                  <a:solidFill>
                    <a:schemeClr val="bg1"/>
                  </a:solidFill>
                  <a:latin typeface="Meiryo UI" panose="020B0604030504040204" pitchFamily="50" charset="-128"/>
                  <a:ea typeface="Meiryo UI" panose="020B0604030504040204" pitchFamily="50" charset="-128"/>
                </a:rPr>
                <a:t>輸送</a:t>
              </a:r>
            </a:p>
          </p:txBody>
        </p:sp>
        <p:cxnSp>
          <p:nvCxnSpPr>
            <p:cNvPr id="209" name="直線矢印コネクタ 208">
              <a:extLst>
                <a:ext uri="{FF2B5EF4-FFF2-40B4-BE49-F238E27FC236}">
                  <a16:creationId xmlns:a16="http://schemas.microsoft.com/office/drawing/2014/main" id="{D3E4340E-636F-9591-8D5F-7FA1A06EBBC3}"/>
                </a:ext>
              </a:extLst>
            </p:cNvPr>
            <p:cNvCxnSpPr>
              <a:stCxn id="208" idx="3"/>
              <a:endCxn id="192" idx="1"/>
            </p:cNvCxnSpPr>
            <p:nvPr/>
          </p:nvCxnSpPr>
          <p:spPr>
            <a:xfrm>
              <a:off x="3454840" y="3435840"/>
              <a:ext cx="2024728" cy="7492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10" name="テキスト ボックス 298">
              <a:extLst>
                <a:ext uri="{FF2B5EF4-FFF2-40B4-BE49-F238E27FC236}">
                  <a16:creationId xmlns:a16="http://schemas.microsoft.com/office/drawing/2014/main" id="{A2735D51-2994-2EF9-DA29-CE25DAF4032E}"/>
                </a:ext>
              </a:extLst>
            </p:cNvPr>
            <p:cNvSpPr txBox="1"/>
            <p:nvPr/>
          </p:nvSpPr>
          <p:spPr>
            <a:xfrm>
              <a:off x="7675373" y="3301080"/>
              <a:ext cx="885465" cy="273277"/>
            </a:xfrm>
            <a:prstGeom prst="rect">
              <a:avLst/>
            </a:prstGeom>
            <a:solidFill>
              <a:srgbClr val="002060"/>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b="1">
                  <a:solidFill>
                    <a:schemeClr val="bg1"/>
                  </a:solidFill>
                  <a:latin typeface="Meiryo UI" panose="020B0604030504040204" pitchFamily="50" charset="-128"/>
                  <a:ea typeface="Meiryo UI" panose="020B0604030504040204" pitchFamily="50" charset="-128"/>
                </a:rPr>
                <a:t>製品製造</a:t>
              </a:r>
              <a:endParaRPr lang="en-US" altLang="ja-JP" sz="900" b="1">
                <a:solidFill>
                  <a:schemeClr val="bg1"/>
                </a:solidFill>
                <a:latin typeface="Meiryo UI" panose="020B0604030504040204" pitchFamily="50" charset="-128"/>
                <a:ea typeface="Meiryo UI" panose="020B0604030504040204" pitchFamily="50" charset="-128"/>
              </a:endParaRPr>
            </a:p>
          </p:txBody>
        </p:sp>
        <p:cxnSp>
          <p:nvCxnSpPr>
            <p:cNvPr id="211" name="直線矢印コネクタ 210">
              <a:extLst>
                <a:ext uri="{FF2B5EF4-FFF2-40B4-BE49-F238E27FC236}">
                  <a16:creationId xmlns:a16="http://schemas.microsoft.com/office/drawing/2014/main" id="{0B46AD24-B09C-906C-1AFA-806D04379EB2}"/>
                </a:ext>
              </a:extLst>
            </p:cNvPr>
            <p:cNvCxnSpPr>
              <a:stCxn id="192" idx="3"/>
              <a:endCxn id="213" idx="1"/>
            </p:cNvCxnSpPr>
            <p:nvPr/>
          </p:nvCxnSpPr>
          <p:spPr>
            <a:xfrm flipV="1">
              <a:off x="6725988" y="3439599"/>
              <a:ext cx="285755" cy="7116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12" name="直線矢印コネクタ 211">
              <a:extLst>
                <a:ext uri="{FF2B5EF4-FFF2-40B4-BE49-F238E27FC236}">
                  <a16:creationId xmlns:a16="http://schemas.microsoft.com/office/drawing/2014/main" id="{A843ABF5-5AED-E04B-DBEE-C7AE408F9B91}"/>
                </a:ext>
              </a:extLst>
            </p:cNvPr>
            <p:cNvCxnSpPr>
              <a:cxnSpLocks/>
              <a:stCxn id="210" idx="3"/>
              <a:endCxn id="193" idx="1"/>
            </p:cNvCxnSpPr>
            <p:nvPr/>
          </p:nvCxnSpPr>
          <p:spPr>
            <a:xfrm>
              <a:off x="8560838" y="3437719"/>
              <a:ext cx="163558" cy="680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13" name="テキスト ボックス 309">
              <a:extLst>
                <a:ext uri="{FF2B5EF4-FFF2-40B4-BE49-F238E27FC236}">
                  <a16:creationId xmlns:a16="http://schemas.microsoft.com/office/drawing/2014/main" id="{B7B9621F-6F0D-E6DD-FA2D-2F967300C3CB}"/>
                </a:ext>
              </a:extLst>
            </p:cNvPr>
            <p:cNvSpPr txBox="1"/>
            <p:nvPr/>
          </p:nvSpPr>
          <p:spPr>
            <a:xfrm>
              <a:off x="7011743" y="3302960"/>
              <a:ext cx="511352" cy="273277"/>
            </a:xfrm>
            <a:prstGeom prst="rect">
              <a:avLst/>
            </a:prstGeom>
            <a:solidFill>
              <a:sysClr val="window" lastClr="FFFFFF"/>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solidFill>
                    <a:sysClr val="windowText" lastClr="000000"/>
                  </a:solidFill>
                  <a:latin typeface="Meiryo UI" panose="020B0604030504040204" pitchFamily="50" charset="-128"/>
                  <a:ea typeface="Meiryo UI" panose="020B0604030504040204" pitchFamily="50" charset="-128"/>
                </a:rPr>
                <a:t>輸送</a:t>
              </a:r>
            </a:p>
          </p:txBody>
        </p:sp>
        <p:cxnSp>
          <p:nvCxnSpPr>
            <p:cNvPr id="214" name="直線矢印コネクタ 213">
              <a:extLst>
                <a:ext uri="{FF2B5EF4-FFF2-40B4-BE49-F238E27FC236}">
                  <a16:creationId xmlns:a16="http://schemas.microsoft.com/office/drawing/2014/main" id="{BA1D0F4F-DF99-7DD8-030B-90AC38B3C63B}"/>
                </a:ext>
              </a:extLst>
            </p:cNvPr>
            <p:cNvCxnSpPr>
              <a:cxnSpLocks/>
              <a:stCxn id="213" idx="3"/>
              <a:endCxn id="210" idx="1"/>
            </p:cNvCxnSpPr>
            <p:nvPr/>
          </p:nvCxnSpPr>
          <p:spPr>
            <a:xfrm flipV="1">
              <a:off x="7523095" y="3437719"/>
              <a:ext cx="152278" cy="188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15" name="直線矢印コネクタ 214">
              <a:extLst>
                <a:ext uri="{FF2B5EF4-FFF2-40B4-BE49-F238E27FC236}">
                  <a16:creationId xmlns:a16="http://schemas.microsoft.com/office/drawing/2014/main" id="{E19EF5D0-6E69-2332-C413-7C731B83B459}"/>
                </a:ext>
              </a:extLst>
            </p:cNvPr>
            <p:cNvCxnSpPr>
              <a:cxnSpLocks/>
              <a:stCxn id="194" idx="3"/>
            </p:cNvCxnSpPr>
            <p:nvPr/>
          </p:nvCxnSpPr>
          <p:spPr>
            <a:xfrm flipV="1">
              <a:off x="10324250" y="3430760"/>
              <a:ext cx="250037" cy="13766"/>
            </a:xfrm>
            <a:prstGeom prst="straightConnector1">
              <a:avLst/>
            </a:prstGeom>
            <a:ln>
              <a:prstDash val="dash"/>
              <a:tailEnd type="triangle"/>
            </a:ln>
          </p:spPr>
          <p:style>
            <a:lnRef idx="1">
              <a:schemeClr val="dk1"/>
            </a:lnRef>
            <a:fillRef idx="0">
              <a:schemeClr val="dk1"/>
            </a:fillRef>
            <a:effectRef idx="0">
              <a:schemeClr val="dk1"/>
            </a:effectRef>
            <a:fontRef idx="minor">
              <a:schemeClr val="tx1"/>
            </a:fontRef>
          </p:style>
        </p:cxnSp>
        <p:cxnSp>
          <p:nvCxnSpPr>
            <p:cNvPr id="216" name="カギ線コネクタ 172">
              <a:extLst>
                <a:ext uri="{FF2B5EF4-FFF2-40B4-BE49-F238E27FC236}">
                  <a16:creationId xmlns:a16="http://schemas.microsoft.com/office/drawing/2014/main" id="{1D260B82-468D-5F40-25F4-E2113E811861}"/>
                </a:ext>
              </a:extLst>
            </p:cNvPr>
            <p:cNvCxnSpPr/>
            <p:nvPr/>
          </p:nvCxnSpPr>
          <p:spPr>
            <a:xfrm flipV="1">
              <a:off x="2714131" y="2741016"/>
              <a:ext cx="1154302" cy="494285"/>
            </a:xfrm>
            <a:prstGeom prst="bentConnector3">
              <a:avLst>
                <a:gd name="adj1" fmla="val 50000"/>
              </a:avLst>
            </a:prstGeom>
            <a:ln>
              <a:tailEnd type="triangle"/>
            </a:ln>
          </p:spPr>
          <p:style>
            <a:lnRef idx="1">
              <a:schemeClr val="dk1"/>
            </a:lnRef>
            <a:fillRef idx="0">
              <a:schemeClr val="dk1"/>
            </a:fillRef>
            <a:effectRef idx="0">
              <a:schemeClr val="dk1"/>
            </a:effectRef>
            <a:fontRef idx="minor">
              <a:schemeClr val="tx1"/>
            </a:fontRef>
          </p:style>
        </p:cxnSp>
        <p:sp>
          <p:nvSpPr>
            <p:cNvPr id="217" name="テキスト ボックス 81">
              <a:extLst>
                <a:ext uri="{FF2B5EF4-FFF2-40B4-BE49-F238E27FC236}">
                  <a16:creationId xmlns:a16="http://schemas.microsoft.com/office/drawing/2014/main" id="{810AF53E-1B50-D6ED-831B-C8141126AB09}"/>
                </a:ext>
              </a:extLst>
            </p:cNvPr>
            <p:cNvSpPr txBox="1"/>
            <p:nvPr/>
          </p:nvSpPr>
          <p:spPr>
            <a:xfrm>
              <a:off x="3900393" y="2483538"/>
              <a:ext cx="1242660" cy="437901"/>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焼却・埋立処分</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1,000 t</a:t>
              </a:r>
              <a:r>
                <a:rPr lang="ja-JP" altLang="en-US" sz="900" dirty="0">
                  <a:latin typeface="Meiryo UI" panose="020B0604030504040204" pitchFamily="50" charset="-128"/>
                  <a:ea typeface="Meiryo UI" panose="020B0604030504040204" pitchFamily="50" charset="-128"/>
                </a:rPr>
                <a:t>／年）</a:t>
              </a:r>
              <a:endParaRPr lang="en-US" altLang="ja-JP" sz="900" dirty="0">
                <a:latin typeface="Meiryo UI" panose="020B0604030504040204" pitchFamily="50" charset="-128"/>
                <a:ea typeface="Meiryo UI" panose="020B0604030504040204" pitchFamily="50" charset="-128"/>
              </a:endParaRPr>
            </a:p>
          </p:txBody>
        </p:sp>
        <p:sp>
          <p:nvSpPr>
            <p:cNvPr id="218" name="テキスト ボックス 95">
              <a:extLst>
                <a:ext uri="{FF2B5EF4-FFF2-40B4-BE49-F238E27FC236}">
                  <a16:creationId xmlns:a16="http://schemas.microsoft.com/office/drawing/2014/main" id="{6C75CC07-0AA9-E769-584D-AF967240F5CF}"/>
                </a:ext>
              </a:extLst>
            </p:cNvPr>
            <p:cNvSpPr txBox="1"/>
            <p:nvPr/>
          </p:nvSpPr>
          <p:spPr>
            <a:xfrm>
              <a:off x="5378050" y="3864902"/>
              <a:ext cx="1381777" cy="601411"/>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ja-JP" sz="900" dirty="0">
                  <a:latin typeface="Meiryo UI" panose="020B0604030504040204" pitchFamily="50" charset="-128"/>
                  <a:ea typeface="Meiryo UI" panose="020B0604030504040204" pitchFamily="50" charset="-128"/>
                </a:rPr>
                <a:t>原油採掘</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原料</a:t>
              </a:r>
              <a:r>
                <a:rPr lang="ja-JP" altLang="ja-JP" sz="900" dirty="0">
                  <a:latin typeface="Meiryo UI" panose="020B0604030504040204" pitchFamily="50" charset="-128"/>
                  <a:ea typeface="Meiryo UI" panose="020B0604030504040204" pitchFamily="50" charset="-128"/>
                </a:rPr>
                <a:t>製造</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1,000 t</a:t>
              </a:r>
              <a:r>
                <a:rPr lang="ja-JP" altLang="en-US" sz="900" dirty="0">
                  <a:latin typeface="Meiryo UI" panose="020B0604030504040204" pitchFamily="50" charset="-128"/>
                  <a:ea typeface="Meiryo UI" panose="020B0604030504040204" pitchFamily="50" charset="-128"/>
                </a:rPr>
                <a:t>／年）</a:t>
              </a:r>
              <a:endParaRPr lang="ja-JP" altLang="ja-JP" sz="900" dirty="0">
                <a:latin typeface="Meiryo UI" panose="020B0604030504040204" pitchFamily="50" charset="-128"/>
                <a:ea typeface="Meiryo UI" panose="020B0604030504040204" pitchFamily="50" charset="-128"/>
              </a:endParaRPr>
            </a:p>
          </p:txBody>
        </p:sp>
        <p:cxnSp>
          <p:nvCxnSpPr>
            <p:cNvPr id="219" name="直線矢印コネクタ 218">
              <a:extLst>
                <a:ext uri="{FF2B5EF4-FFF2-40B4-BE49-F238E27FC236}">
                  <a16:creationId xmlns:a16="http://schemas.microsoft.com/office/drawing/2014/main" id="{D8CFFB05-33D2-9851-8267-4622D09D9A35}"/>
                </a:ext>
              </a:extLst>
            </p:cNvPr>
            <p:cNvCxnSpPr>
              <a:cxnSpLocks/>
              <a:stCxn id="218" idx="3"/>
              <a:endCxn id="220" idx="1"/>
            </p:cNvCxnSpPr>
            <p:nvPr/>
          </p:nvCxnSpPr>
          <p:spPr>
            <a:xfrm>
              <a:off x="6759827" y="4165608"/>
              <a:ext cx="214317" cy="508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20" name="テキスト ボックス 97">
              <a:extLst>
                <a:ext uri="{FF2B5EF4-FFF2-40B4-BE49-F238E27FC236}">
                  <a16:creationId xmlns:a16="http://schemas.microsoft.com/office/drawing/2014/main" id="{A3233673-6179-ECD5-739C-3EE73FEA7B9A}"/>
                </a:ext>
              </a:extLst>
            </p:cNvPr>
            <p:cNvSpPr txBox="1"/>
            <p:nvPr/>
          </p:nvSpPr>
          <p:spPr>
            <a:xfrm>
              <a:off x="6974144" y="4034049"/>
              <a:ext cx="511352" cy="273277"/>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輸送</a:t>
              </a:r>
            </a:p>
          </p:txBody>
        </p:sp>
        <p:cxnSp>
          <p:nvCxnSpPr>
            <p:cNvPr id="221" name="カギ線コネクタ 172">
              <a:extLst>
                <a:ext uri="{FF2B5EF4-FFF2-40B4-BE49-F238E27FC236}">
                  <a16:creationId xmlns:a16="http://schemas.microsoft.com/office/drawing/2014/main" id="{23E829C2-4CE4-59DC-AD96-D64FB03DF6F8}"/>
                </a:ext>
              </a:extLst>
            </p:cNvPr>
            <p:cNvCxnSpPr>
              <a:stCxn id="220" idx="3"/>
            </p:cNvCxnSpPr>
            <p:nvPr/>
          </p:nvCxnSpPr>
          <p:spPr>
            <a:xfrm flipV="1">
              <a:off x="7485495" y="3601785"/>
              <a:ext cx="609110" cy="568902"/>
            </a:xfrm>
            <a:prstGeom prst="bentConnector3">
              <a:avLst>
                <a:gd name="adj1" fmla="val 50000"/>
              </a:avLst>
            </a:prstGeom>
            <a:ln>
              <a:tailEnd type="triangle"/>
            </a:ln>
          </p:spPr>
          <p:style>
            <a:lnRef idx="1">
              <a:schemeClr val="dk1"/>
            </a:lnRef>
            <a:fillRef idx="0">
              <a:schemeClr val="dk1"/>
            </a:fillRef>
            <a:effectRef idx="0">
              <a:schemeClr val="dk1"/>
            </a:effectRef>
            <a:fontRef idx="minor">
              <a:schemeClr val="tx1"/>
            </a:fontRef>
          </p:style>
        </p:cxnSp>
      </p:grpSp>
      <p:grpSp>
        <p:nvGrpSpPr>
          <p:cNvPr id="27664" name="グループ化 221">
            <a:extLst>
              <a:ext uri="{FF2B5EF4-FFF2-40B4-BE49-F238E27FC236}">
                <a16:creationId xmlns:a16="http://schemas.microsoft.com/office/drawing/2014/main" id="{5BD06D1A-F5D4-A6A8-225F-F77317162F71}"/>
              </a:ext>
            </a:extLst>
          </p:cNvPr>
          <p:cNvGrpSpPr>
            <a:grpSpLocks noChangeAspect="1"/>
          </p:cNvGrpSpPr>
          <p:nvPr/>
        </p:nvGrpSpPr>
        <p:grpSpPr bwMode="auto">
          <a:xfrm>
            <a:off x="325438" y="4459288"/>
            <a:ext cx="9285287" cy="2453332"/>
            <a:chOff x="-430198" y="3408696"/>
            <a:chExt cx="10958455" cy="2896121"/>
          </a:xfrm>
        </p:grpSpPr>
        <p:sp>
          <p:nvSpPr>
            <p:cNvPr id="223" name="正方形/長方形 222">
              <a:extLst>
                <a:ext uri="{FF2B5EF4-FFF2-40B4-BE49-F238E27FC236}">
                  <a16:creationId xmlns:a16="http://schemas.microsoft.com/office/drawing/2014/main" id="{1B90E8DE-E27B-5AED-C3A0-BB21DF6745C7}"/>
                </a:ext>
              </a:extLst>
            </p:cNvPr>
            <p:cNvSpPr/>
            <p:nvPr/>
          </p:nvSpPr>
          <p:spPr>
            <a:xfrm>
              <a:off x="-42372" y="3412444"/>
              <a:ext cx="8715804" cy="2284429"/>
            </a:xfrm>
            <a:prstGeom prst="rect">
              <a:avLst/>
            </a:prstGeom>
            <a:solidFill>
              <a:schemeClr val="accent5"/>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endParaRPr lang="en-US" altLang="ja-JP" sz="900">
                <a:solidFill>
                  <a:schemeClr val="tx1"/>
                </a:solidFill>
                <a:latin typeface="Meiryo UI" panose="020B0604030504040204" pitchFamily="50" charset="-128"/>
                <a:ea typeface="Meiryo UI" panose="020B0604030504040204" pitchFamily="50" charset="-128"/>
              </a:endParaRPr>
            </a:p>
            <a:p>
              <a:pPr>
                <a:defRPr/>
              </a:pPr>
              <a:endParaRPr lang="en-US" altLang="ja-JP" sz="900">
                <a:solidFill>
                  <a:schemeClr val="tx1"/>
                </a:solidFill>
                <a:latin typeface="Meiryo UI" panose="020B0604030504040204" pitchFamily="50" charset="-128"/>
                <a:ea typeface="Meiryo UI" panose="020B0604030504040204" pitchFamily="50" charset="-128"/>
              </a:endParaRPr>
            </a:p>
            <a:p>
              <a:pPr>
                <a:defRPr/>
              </a:pPr>
              <a:r>
                <a:rPr lang="ja-JP" altLang="en-US" sz="900">
                  <a:solidFill>
                    <a:schemeClr val="tx1"/>
                  </a:solidFill>
                  <a:latin typeface="Meiryo UI" panose="020B0604030504040204" pitchFamily="50" charset="-128"/>
                  <a:ea typeface="Meiryo UI" panose="020B0604030504040204" pitchFamily="50" charset="-128"/>
                </a:rPr>
                <a:t> </a:t>
              </a:r>
            </a:p>
          </p:txBody>
        </p:sp>
        <p:sp>
          <p:nvSpPr>
            <p:cNvPr id="224" name="テキスト ボックス 105">
              <a:extLst>
                <a:ext uri="{FF2B5EF4-FFF2-40B4-BE49-F238E27FC236}">
                  <a16:creationId xmlns:a16="http://schemas.microsoft.com/office/drawing/2014/main" id="{36CA170C-F1B1-A2F9-9809-72960460B5C6}"/>
                </a:ext>
              </a:extLst>
            </p:cNvPr>
            <p:cNvSpPr txBox="1"/>
            <p:nvPr/>
          </p:nvSpPr>
          <p:spPr>
            <a:xfrm>
              <a:off x="-430198" y="3408696"/>
              <a:ext cx="626584" cy="272494"/>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dirty="0">
                  <a:solidFill>
                    <a:srgbClr val="FF0000"/>
                  </a:solidFill>
                  <a:latin typeface="Meiryo UI" panose="020B0604030504040204" pitchFamily="50" charset="-128"/>
                  <a:ea typeface="Meiryo UI" panose="020B0604030504040204" pitchFamily="50" charset="-128"/>
                </a:rPr>
                <a:t>（例）</a:t>
              </a:r>
            </a:p>
          </p:txBody>
        </p:sp>
        <p:sp>
          <p:nvSpPr>
            <p:cNvPr id="225" name="テキスト ボックス 106">
              <a:extLst>
                <a:ext uri="{FF2B5EF4-FFF2-40B4-BE49-F238E27FC236}">
                  <a16:creationId xmlns:a16="http://schemas.microsoft.com/office/drawing/2014/main" id="{A13F8A70-012F-F08D-4309-2DAC4959F910}"/>
                </a:ext>
              </a:extLst>
            </p:cNvPr>
            <p:cNvSpPr txBox="1"/>
            <p:nvPr/>
          </p:nvSpPr>
          <p:spPr>
            <a:xfrm>
              <a:off x="15709" y="4055232"/>
              <a:ext cx="1380814" cy="762727"/>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ja-JP" sz="900" dirty="0">
                  <a:latin typeface="Meiryo UI" panose="020B0604030504040204" pitchFamily="50" charset="-128"/>
                  <a:ea typeface="Meiryo UI" panose="020B0604030504040204" pitchFamily="50" charset="-128"/>
                </a:rPr>
                <a:t>原</a:t>
              </a:r>
              <a:r>
                <a:rPr lang="ja-JP" altLang="en-US" sz="900" dirty="0">
                  <a:latin typeface="Meiryo UI" panose="020B0604030504040204" pitchFamily="50" charset="-128"/>
                  <a:ea typeface="Meiryo UI" panose="020B0604030504040204" pitchFamily="50" charset="-128"/>
                </a:rPr>
                <a:t>材</a:t>
              </a:r>
              <a:r>
                <a:rPr lang="ja-JP" altLang="ja-JP" sz="900" dirty="0">
                  <a:latin typeface="Meiryo UI" panose="020B0604030504040204" pitchFamily="50" charset="-128"/>
                  <a:ea typeface="Meiryo UI" panose="020B0604030504040204" pitchFamily="50" charset="-128"/>
                </a:rPr>
                <a:t>料回収</a:t>
              </a:r>
              <a:r>
                <a:rPr lang="ja-JP" altLang="en-US" sz="900" dirty="0">
                  <a:latin typeface="Meiryo UI" panose="020B0604030504040204" pitchFamily="50" charset="-128"/>
                  <a:ea typeface="Meiryo UI" panose="020B0604030504040204" pitchFamily="50" charset="-128"/>
                </a:rPr>
                <a:t>・調達</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（一般廃棄物、</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産業廃棄物）</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10,000</a:t>
              </a:r>
              <a:r>
                <a:rPr lang="ja-JP" altLang="en-US" sz="900" dirty="0">
                  <a:latin typeface="Meiryo UI" panose="020B0604030504040204" pitchFamily="50" charset="-128"/>
                  <a:ea typeface="Meiryo UI" panose="020B0604030504040204" pitchFamily="50" charset="-128"/>
                </a:rPr>
                <a:t> </a:t>
              </a:r>
              <a:r>
                <a:rPr lang="en-US" altLang="ja-JP" sz="900" dirty="0">
                  <a:latin typeface="Meiryo UI" panose="020B0604030504040204" pitchFamily="50" charset="-128"/>
                  <a:ea typeface="Meiryo UI" panose="020B0604030504040204" pitchFamily="50" charset="-128"/>
                </a:rPr>
                <a:t>t</a:t>
              </a:r>
              <a:r>
                <a:rPr lang="ja-JP" altLang="en-US" sz="900" dirty="0">
                  <a:latin typeface="Meiryo UI" panose="020B0604030504040204" pitchFamily="50" charset="-128"/>
                  <a:ea typeface="Meiryo UI" panose="020B0604030504040204" pitchFamily="50" charset="-128"/>
                </a:rPr>
                <a:t>／年）</a:t>
              </a:r>
              <a:endParaRPr lang="ja-JP" altLang="ja-JP" sz="900" dirty="0">
                <a:latin typeface="Meiryo UI" panose="020B0604030504040204" pitchFamily="50" charset="-128"/>
                <a:ea typeface="Meiryo UI" panose="020B0604030504040204" pitchFamily="50" charset="-128"/>
              </a:endParaRPr>
            </a:p>
          </p:txBody>
        </p:sp>
        <p:sp>
          <p:nvSpPr>
            <p:cNvPr id="226" name="テキスト ボックス 107">
              <a:extLst>
                <a:ext uri="{FF2B5EF4-FFF2-40B4-BE49-F238E27FC236}">
                  <a16:creationId xmlns:a16="http://schemas.microsoft.com/office/drawing/2014/main" id="{FC243DD2-54C1-A37F-45E8-104492E929BD}"/>
                </a:ext>
              </a:extLst>
            </p:cNvPr>
            <p:cNvSpPr txBox="1"/>
            <p:nvPr/>
          </p:nvSpPr>
          <p:spPr>
            <a:xfrm>
              <a:off x="2228384" y="4308225"/>
              <a:ext cx="533965" cy="435991"/>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分別</a:t>
              </a:r>
              <a:endParaRPr lang="en-US" altLang="ja-JP" sz="900">
                <a:latin typeface="Meiryo UI" panose="020B0604030504040204" pitchFamily="50" charset="-128"/>
                <a:ea typeface="Meiryo UI" panose="020B0604030504040204" pitchFamily="50" charset="-128"/>
              </a:endParaRPr>
            </a:p>
            <a:p>
              <a:pPr algn="ctr">
                <a:defRPr/>
              </a:pPr>
              <a:r>
                <a:rPr lang="ja-JP" altLang="en-US" sz="900">
                  <a:latin typeface="Meiryo UI" panose="020B0604030504040204" pitchFamily="50" charset="-128"/>
                  <a:ea typeface="Meiryo UI" panose="020B0604030504040204" pitchFamily="50" charset="-128"/>
                </a:rPr>
                <a:t>選別</a:t>
              </a:r>
              <a:endParaRPr lang="en-US" altLang="ja-JP" sz="900">
                <a:latin typeface="Meiryo UI" panose="020B0604030504040204" pitchFamily="50" charset="-128"/>
                <a:ea typeface="Meiryo UI" panose="020B0604030504040204" pitchFamily="50" charset="-128"/>
              </a:endParaRPr>
            </a:p>
          </p:txBody>
        </p:sp>
        <p:sp>
          <p:nvSpPr>
            <p:cNvPr id="227" name="テキスト ボックス 112">
              <a:extLst>
                <a:ext uri="{FF2B5EF4-FFF2-40B4-BE49-F238E27FC236}">
                  <a16:creationId xmlns:a16="http://schemas.microsoft.com/office/drawing/2014/main" id="{121E0D67-15B3-0AE6-2976-601A50168CA3}"/>
                </a:ext>
              </a:extLst>
            </p:cNvPr>
            <p:cNvSpPr txBox="1"/>
            <p:nvPr/>
          </p:nvSpPr>
          <p:spPr>
            <a:xfrm>
              <a:off x="5518356" y="4210776"/>
              <a:ext cx="1247791" cy="599686"/>
            </a:xfrm>
            <a:prstGeom prst="rect">
              <a:avLst/>
            </a:prstGeom>
            <a:solidFill>
              <a:schemeClr val="bg1"/>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一部リサイクル</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（原料化）</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1,000 t</a:t>
              </a:r>
              <a:r>
                <a:rPr lang="ja-JP" altLang="en-US" sz="900" dirty="0">
                  <a:latin typeface="Meiryo UI" panose="020B0604030504040204" pitchFamily="50" charset="-128"/>
                  <a:ea typeface="Meiryo UI" panose="020B0604030504040204" pitchFamily="50" charset="-128"/>
                </a:rPr>
                <a:t>／年）</a:t>
              </a:r>
            </a:p>
          </p:txBody>
        </p:sp>
        <p:sp>
          <p:nvSpPr>
            <p:cNvPr id="228" name="テキスト ボックス 113">
              <a:extLst>
                <a:ext uri="{FF2B5EF4-FFF2-40B4-BE49-F238E27FC236}">
                  <a16:creationId xmlns:a16="http://schemas.microsoft.com/office/drawing/2014/main" id="{FEABCEFB-A405-B9F7-226B-3F06032EA432}"/>
                </a:ext>
              </a:extLst>
            </p:cNvPr>
            <p:cNvSpPr txBox="1"/>
            <p:nvPr/>
          </p:nvSpPr>
          <p:spPr>
            <a:xfrm>
              <a:off x="8765237" y="4302603"/>
              <a:ext cx="760666" cy="435991"/>
            </a:xfrm>
            <a:prstGeom prst="rect">
              <a:avLst/>
            </a:prstGeom>
            <a:solidFill>
              <a:schemeClr val="bg1"/>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流通</a:t>
              </a:r>
              <a:endParaRPr lang="en-US" altLang="ja-JP" sz="900">
                <a:latin typeface="Meiryo UI" panose="020B0604030504040204" pitchFamily="50" charset="-128"/>
                <a:ea typeface="Meiryo UI" panose="020B0604030504040204" pitchFamily="50" charset="-128"/>
              </a:endParaRPr>
            </a:p>
            <a:p>
              <a:pPr algn="ctr">
                <a:defRPr/>
              </a:pPr>
              <a:r>
                <a:rPr lang="en-US" altLang="ja-JP" sz="900">
                  <a:latin typeface="Meiryo UI" panose="020B0604030504040204" pitchFamily="50" charset="-128"/>
                  <a:ea typeface="Meiryo UI" panose="020B0604030504040204" pitchFamily="50" charset="-128"/>
                </a:rPr>
                <a:t>[</a:t>
              </a:r>
              <a:r>
                <a:rPr lang="ja-JP" altLang="en-US" sz="900">
                  <a:latin typeface="Meiryo UI" panose="020B0604030504040204" pitchFamily="50" charset="-128"/>
                  <a:ea typeface="Meiryo UI" panose="020B0604030504040204" pitchFamily="50" charset="-128"/>
                </a:rPr>
                <a:t>日本</a:t>
              </a:r>
              <a:r>
                <a:rPr lang="en-US" altLang="ja-JP" sz="900">
                  <a:latin typeface="Meiryo UI" panose="020B0604030504040204" pitchFamily="50" charset="-128"/>
                  <a:ea typeface="Meiryo UI" panose="020B0604030504040204" pitchFamily="50" charset="-128"/>
                </a:rPr>
                <a:t>]</a:t>
              </a:r>
              <a:endParaRPr lang="ja-JP" altLang="en-US" sz="900">
                <a:latin typeface="Meiryo UI" panose="020B0604030504040204" pitchFamily="50" charset="-128"/>
                <a:ea typeface="Meiryo UI" panose="020B0604030504040204" pitchFamily="50" charset="-128"/>
              </a:endParaRPr>
            </a:p>
          </p:txBody>
        </p:sp>
        <p:sp>
          <p:nvSpPr>
            <p:cNvPr id="229" name="テキスト ボックス 114">
              <a:extLst>
                <a:ext uri="{FF2B5EF4-FFF2-40B4-BE49-F238E27FC236}">
                  <a16:creationId xmlns:a16="http://schemas.microsoft.com/office/drawing/2014/main" id="{38A8B74B-8085-A9B0-A45D-5AD5A897CFEB}"/>
                </a:ext>
              </a:extLst>
            </p:cNvPr>
            <p:cNvSpPr txBox="1"/>
            <p:nvPr/>
          </p:nvSpPr>
          <p:spPr>
            <a:xfrm>
              <a:off x="9670166" y="4302603"/>
              <a:ext cx="695092" cy="435991"/>
            </a:xfrm>
            <a:prstGeom prst="rect">
              <a:avLst/>
            </a:prstGeom>
            <a:solidFill>
              <a:schemeClr val="bg1"/>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使用</a:t>
              </a:r>
              <a:endParaRPr lang="en-US" altLang="ja-JP" sz="900">
                <a:latin typeface="Meiryo UI" panose="020B0604030504040204" pitchFamily="50" charset="-128"/>
                <a:ea typeface="Meiryo UI" panose="020B0604030504040204" pitchFamily="50" charset="-128"/>
              </a:endParaRPr>
            </a:p>
            <a:p>
              <a:pPr algn="ctr">
                <a:defRPr/>
              </a:pPr>
              <a:r>
                <a:rPr lang="en-US" altLang="ja-JP" sz="900">
                  <a:latin typeface="Meiryo UI" panose="020B0604030504040204" pitchFamily="50" charset="-128"/>
                  <a:ea typeface="Meiryo UI" panose="020B0604030504040204" pitchFamily="50" charset="-128"/>
                </a:rPr>
                <a:t>[</a:t>
              </a:r>
              <a:r>
                <a:rPr lang="ja-JP" altLang="en-US" sz="900">
                  <a:latin typeface="Meiryo UI" panose="020B0604030504040204" pitchFamily="50" charset="-128"/>
                  <a:ea typeface="Meiryo UI" panose="020B0604030504040204" pitchFamily="50" charset="-128"/>
                </a:rPr>
                <a:t>日本</a:t>
              </a:r>
              <a:r>
                <a:rPr lang="en-US" altLang="ja-JP" sz="900">
                  <a:latin typeface="Meiryo UI" panose="020B0604030504040204" pitchFamily="50" charset="-128"/>
                  <a:ea typeface="Meiryo UI" panose="020B0604030504040204" pitchFamily="50" charset="-128"/>
                </a:rPr>
                <a:t>]</a:t>
              </a:r>
              <a:endParaRPr lang="ja-JP" altLang="en-US" sz="900">
                <a:latin typeface="Meiryo UI" panose="020B0604030504040204" pitchFamily="50" charset="-128"/>
                <a:ea typeface="Meiryo UI" panose="020B0604030504040204" pitchFamily="50" charset="-128"/>
              </a:endParaRPr>
            </a:p>
          </p:txBody>
        </p:sp>
        <p:cxnSp>
          <p:nvCxnSpPr>
            <p:cNvPr id="230" name="直線矢印コネクタ 229">
              <a:extLst>
                <a:ext uri="{FF2B5EF4-FFF2-40B4-BE49-F238E27FC236}">
                  <a16:creationId xmlns:a16="http://schemas.microsoft.com/office/drawing/2014/main" id="{9B6AD77E-564E-F36B-D8E1-8EABE4ECE206}"/>
                </a:ext>
              </a:extLst>
            </p:cNvPr>
            <p:cNvCxnSpPr>
              <a:stCxn id="240" idx="3"/>
              <a:endCxn id="226" idx="1"/>
            </p:cNvCxnSpPr>
            <p:nvPr/>
          </p:nvCxnSpPr>
          <p:spPr>
            <a:xfrm>
              <a:off x="2048522" y="4515685"/>
              <a:ext cx="179862" cy="1053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31" name="直線矢印コネクタ 230">
              <a:extLst>
                <a:ext uri="{FF2B5EF4-FFF2-40B4-BE49-F238E27FC236}">
                  <a16:creationId xmlns:a16="http://schemas.microsoft.com/office/drawing/2014/main" id="{BB183D9B-AC88-73E6-AAFB-AC86E1A0EADD}"/>
                </a:ext>
              </a:extLst>
            </p:cNvPr>
            <p:cNvCxnSpPr>
              <a:cxnSpLocks/>
              <a:stCxn id="228" idx="3"/>
              <a:endCxn id="229" idx="1"/>
            </p:cNvCxnSpPr>
            <p:nvPr/>
          </p:nvCxnSpPr>
          <p:spPr>
            <a:xfrm>
              <a:off x="9525903" y="4520598"/>
              <a:ext cx="144264"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32" name="右中かっこ 231">
              <a:extLst>
                <a:ext uri="{FF2B5EF4-FFF2-40B4-BE49-F238E27FC236}">
                  <a16:creationId xmlns:a16="http://schemas.microsoft.com/office/drawing/2014/main" id="{EAD5FFB4-5602-95F2-FFCE-DCC19D002869}"/>
                </a:ext>
              </a:extLst>
            </p:cNvPr>
            <p:cNvSpPr/>
            <p:nvPr/>
          </p:nvSpPr>
          <p:spPr>
            <a:xfrm rot="5400000">
              <a:off x="2574963" y="3161991"/>
              <a:ext cx="238001" cy="5435200"/>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33" name="テキスト ボックス 125">
              <a:extLst>
                <a:ext uri="{FF2B5EF4-FFF2-40B4-BE49-F238E27FC236}">
                  <a16:creationId xmlns:a16="http://schemas.microsoft.com/office/drawing/2014/main" id="{06EA4283-0324-ECBF-06FF-B197EC4A2120}"/>
                </a:ext>
              </a:extLst>
            </p:cNvPr>
            <p:cNvSpPr txBox="1"/>
            <p:nvPr/>
          </p:nvSpPr>
          <p:spPr>
            <a:xfrm>
              <a:off x="1831189" y="6032323"/>
              <a:ext cx="1943316" cy="272494"/>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原材料回収・調達、処理・処分</a:t>
              </a:r>
            </a:p>
          </p:txBody>
        </p:sp>
        <p:sp>
          <p:nvSpPr>
            <p:cNvPr id="234" name="右中かっこ 233">
              <a:extLst>
                <a:ext uri="{FF2B5EF4-FFF2-40B4-BE49-F238E27FC236}">
                  <a16:creationId xmlns:a16="http://schemas.microsoft.com/office/drawing/2014/main" id="{477911D0-2365-9D08-2616-EF8C247332B9}"/>
                </a:ext>
              </a:extLst>
            </p:cNvPr>
            <p:cNvSpPr/>
            <p:nvPr/>
          </p:nvSpPr>
          <p:spPr>
            <a:xfrm rot="5400000">
              <a:off x="6904763" y="4319855"/>
              <a:ext cx="224882" cy="3147582"/>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35" name="右中かっこ 234">
              <a:extLst>
                <a:ext uri="{FF2B5EF4-FFF2-40B4-BE49-F238E27FC236}">
                  <a16:creationId xmlns:a16="http://schemas.microsoft.com/office/drawing/2014/main" id="{4156246D-26D0-4890-E5D8-064AB98175C1}"/>
                </a:ext>
              </a:extLst>
            </p:cNvPr>
            <p:cNvSpPr/>
            <p:nvPr/>
          </p:nvSpPr>
          <p:spPr>
            <a:xfrm rot="5400000">
              <a:off x="9025638" y="5415885"/>
              <a:ext cx="193025" cy="934907"/>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36" name="右中かっこ 235">
              <a:extLst>
                <a:ext uri="{FF2B5EF4-FFF2-40B4-BE49-F238E27FC236}">
                  <a16:creationId xmlns:a16="http://schemas.microsoft.com/office/drawing/2014/main" id="{1C6F8DE6-2A03-9787-D354-C88D2AA59E75}"/>
                </a:ext>
              </a:extLst>
            </p:cNvPr>
            <p:cNvSpPr/>
            <p:nvPr/>
          </p:nvSpPr>
          <p:spPr>
            <a:xfrm rot="5400000">
              <a:off x="9905271" y="5534860"/>
              <a:ext cx="232378" cy="732563"/>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37" name="テキスト ボックス 130">
              <a:extLst>
                <a:ext uri="{FF2B5EF4-FFF2-40B4-BE49-F238E27FC236}">
                  <a16:creationId xmlns:a16="http://schemas.microsoft.com/office/drawing/2014/main" id="{E8B7734E-AD04-9CD0-9602-50E59F11C59E}"/>
                </a:ext>
              </a:extLst>
            </p:cNvPr>
            <p:cNvSpPr txBox="1"/>
            <p:nvPr/>
          </p:nvSpPr>
          <p:spPr>
            <a:xfrm>
              <a:off x="6157241" y="6006087"/>
              <a:ext cx="1326571" cy="272494"/>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リサイクル・再製品化</a:t>
              </a:r>
            </a:p>
          </p:txBody>
        </p:sp>
        <p:sp>
          <p:nvSpPr>
            <p:cNvPr id="238" name="テキスト ボックス 131">
              <a:extLst>
                <a:ext uri="{FF2B5EF4-FFF2-40B4-BE49-F238E27FC236}">
                  <a16:creationId xmlns:a16="http://schemas.microsoft.com/office/drawing/2014/main" id="{1842707D-645F-AA9A-063D-641EC83D1733}"/>
                </a:ext>
              </a:extLst>
            </p:cNvPr>
            <p:cNvSpPr txBox="1"/>
            <p:nvPr/>
          </p:nvSpPr>
          <p:spPr>
            <a:xfrm>
              <a:off x="8896386" y="5991095"/>
              <a:ext cx="490369" cy="272494"/>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流通</a:t>
              </a:r>
            </a:p>
          </p:txBody>
        </p:sp>
        <p:sp>
          <p:nvSpPr>
            <p:cNvPr id="239" name="テキスト ボックス 132">
              <a:extLst>
                <a:ext uri="{FF2B5EF4-FFF2-40B4-BE49-F238E27FC236}">
                  <a16:creationId xmlns:a16="http://schemas.microsoft.com/office/drawing/2014/main" id="{469A9D81-1B84-EFB0-BEC5-BFDA8DCDA5DB}"/>
                </a:ext>
              </a:extLst>
            </p:cNvPr>
            <p:cNvSpPr txBox="1"/>
            <p:nvPr/>
          </p:nvSpPr>
          <p:spPr>
            <a:xfrm>
              <a:off x="9810684" y="6022953"/>
              <a:ext cx="490369" cy="272494"/>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使用</a:t>
              </a:r>
            </a:p>
          </p:txBody>
        </p:sp>
        <p:sp>
          <p:nvSpPr>
            <p:cNvPr id="240" name="テキスト ボックス 135">
              <a:extLst>
                <a:ext uri="{FF2B5EF4-FFF2-40B4-BE49-F238E27FC236}">
                  <a16:creationId xmlns:a16="http://schemas.microsoft.com/office/drawing/2014/main" id="{CAFABB7F-56FF-0FF6-A60D-96A243A21370}"/>
                </a:ext>
              </a:extLst>
            </p:cNvPr>
            <p:cNvSpPr txBox="1"/>
            <p:nvPr/>
          </p:nvSpPr>
          <p:spPr>
            <a:xfrm>
              <a:off x="1538914" y="4379438"/>
              <a:ext cx="509608" cy="272494"/>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cxnSp>
          <p:nvCxnSpPr>
            <p:cNvPr id="241" name="直線矢印コネクタ 240">
              <a:extLst>
                <a:ext uri="{FF2B5EF4-FFF2-40B4-BE49-F238E27FC236}">
                  <a16:creationId xmlns:a16="http://schemas.microsoft.com/office/drawing/2014/main" id="{F36C8B6B-ADF1-FEF1-B2B7-8B36568F8D6A}"/>
                </a:ext>
              </a:extLst>
            </p:cNvPr>
            <p:cNvCxnSpPr/>
            <p:nvPr/>
          </p:nvCxnSpPr>
          <p:spPr>
            <a:xfrm>
              <a:off x="1396523" y="4538729"/>
              <a:ext cx="142391"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42" name="直線矢印コネクタ 241">
              <a:extLst>
                <a:ext uri="{FF2B5EF4-FFF2-40B4-BE49-F238E27FC236}">
                  <a16:creationId xmlns:a16="http://schemas.microsoft.com/office/drawing/2014/main" id="{640C7F44-ADE5-9AC2-2A10-A646D7E1E012}"/>
                </a:ext>
              </a:extLst>
            </p:cNvPr>
            <p:cNvCxnSpPr>
              <a:stCxn id="226" idx="3"/>
              <a:endCxn id="243" idx="1"/>
            </p:cNvCxnSpPr>
            <p:nvPr/>
          </p:nvCxnSpPr>
          <p:spPr>
            <a:xfrm flipV="1">
              <a:off x="2762349" y="4513810"/>
              <a:ext cx="221080" cy="1241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43" name="テキスト ボックス 141">
              <a:extLst>
                <a:ext uri="{FF2B5EF4-FFF2-40B4-BE49-F238E27FC236}">
                  <a16:creationId xmlns:a16="http://schemas.microsoft.com/office/drawing/2014/main" id="{253470C7-1224-2BCE-7710-CDE1B640CD20}"/>
                </a:ext>
              </a:extLst>
            </p:cNvPr>
            <p:cNvSpPr txBox="1"/>
            <p:nvPr/>
          </p:nvSpPr>
          <p:spPr>
            <a:xfrm>
              <a:off x="2983429" y="4377564"/>
              <a:ext cx="509608" cy="272494"/>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cxnSp>
          <p:nvCxnSpPr>
            <p:cNvPr id="244" name="直線矢印コネクタ 243">
              <a:extLst>
                <a:ext uri="{FF2B5EF4-FFF2-40B4-BE49-F238E27FC236}">
                  <a16:creationId xmlns:a16="http://schemas.microsoft.com/office/drawing/2014/main" id="{DE491081-E2DA-7920-2763-8BA9D6E69457}"/>
                </a:ext>
              </a:extLst>
            </p:cNvPr>
            <p:cNvCxnSpPr>
              <a:stCxn id="243" idx="3"/>
              <a:endCxn id="227" idx="1"/>
            </p:cNvCxnSpPr>
            <p:nvPr/>
          </p:nvCxnSpPr>
          <p:spPr>
            <a:xfrm flipV="1">
              <a:off x="3493038" y="4510619"/>
              <a:ext cx="2025318" cy="319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45" name="テキスト ボックス 170">
              <a:extLst>
                <a:ext uri="{FF2B5EF4-FFF2-40B4-BE49-F238E27FC236}">
                  <a16:creationId xmlns:a16="http://schemas.microsoft.com/office/drawing/2014/main" id="{CF739AF2-F7C5-0F27-9821-71C6A86BA0FD}"/>
                </a:ext>
              </a:extLst>
            </p:cNvPr>
            <p:cNvSpPr txBox="1"/>
            <p:nvPr/>
          </p:nvSpPr>
          <p:spPr>
            <a:xfrm>
              <a:off x="3626060" y="3560491"/>
              <a:ext cx="1191585" cy="435991"/>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焼却・埋立処分</a:t>
              </a:r>
              <a:endParaRPr lang="en-US" altLang="ja-JP" sz="900">
                <a:latin typeface="Meiryo UI" panose="020B0604030504040204" pitchFamily="50" charset="-128"/>
                <a:ea typeface="Meiryo UI" panose="020B0604030504040204" pitchFamily="50" charset="-128"/>
              </a:endParaRPr>
            </a:p>
            <a:p>
              <a:pPr algn="ctr">
                <a:defRPr/>
              </a:pPr>
              <a:r>
                <a:rPr lang="ja-JP" altLang="en-US" sz="900">
                  <a:latin typeface="Meiryo UI" panose="020B0604030504040204" pitchFamily="50" charset="-128"/>
                  <a:ea typeface="Meiryo UI" panose="020B0604030504040204" pitchFamily="50" charset="-128"/>
                </a:rPr>
                <a:t>（</a:t>
              </a:r>
              <a:r>
                <a:rPr lang="en-US" altLang="ja-JP" sz="900">
                  <a:latin typeface="Meiryo UI" panose="020B0604030504040204" pitchFamily="50" charset="-128"/>
                  <a:ea typeface="Meiryo UI" panose="020B0604030504040204" pitchFamily="50" charset="-128"/>
                </a:rPr>
                <a:t>9,000t</a:t>
              </a:r>
              <a:r>
                <a:rPr lang="ja-JP" altLang="en-US" sz="900">
                  <a:latin typeface="Meiryo UI" panose="020B0604030504040204" pitchFamily="50" charset="-128"/>
                  <a:ea typeface="Meiryo UI" panose="020B0604030504040204" pitchFamily="50" charset="-128"/>
                </a:rPr>
                <a:t>／年）</a:t>
              </a:r>
              <a:endParaRPr lang="en-US" altLang="ja-JP" sz="900">
                <a:latin typeface="Meiryo UI" panose="020B0604030504040204" pitchFamily="50" charset="-128"/>
                <a:ea typeface="Meiryo UI" panose="020B0604030504040204" pitchFamily="50" charset="-128"/>
              </a:endParaRPr>
            </a:p>
          </p:txBody>
        </p:sp>
        <p:cxnSp>
          <p:nvCxnSpPr>
            <p:cNvPr id="246" name="カギ線コネクタ 172">
              <a:extLst>
                <a:ext uri="{FF2B5EF4-FFF2-40B4-BE49-F238E27FC236}">
                  <a16:creationId xmlns:a16="http://schemas.microsoft.com/office/drawing/2014/main" id="{0AA9B890-42BA-D6EF-9782-2250AD5AF2D0}"/>
                </a:ext>
              </a:extLst>
            </p:cNvPr>
            <p:cNvCxnSpPr/>
            <p:nvPr/>
          </p:nvCxnSpPr>
          <p:spPr>
            <a:xfrm flipV="1">
              <a:off x="2007304" y="3665436"/>
              <a:ext cx="1622503" cy="764600"/>
            </a:xfrm>
            <a:prstGeom prst="bentConnector3">
              <a:avLst>
                <a:gd name="adj1" fmla="val 6158"/>
              </a:avLst>
            </a:prstGeom>
            <a:ln>
              <a:tailEnd type="triangle"/>
            </a:ln>
          </p:spPr>
          <p:style>
            <a:lnRef idx="1">
              <a:schemeClr val="dk1"/>
            </a:lnRef>
            <a:fillRef idx="0">
              <a:schemeClr val="dk1"/>
            </a:fillRef>
            <a:effectRef idx="0">
              <a:schemeClr val="dk1"/>
            </a:effectRef>
            <a:fontRef idx="minor">
              <a:schemeClr val="tx1"/>
            </a:fontRef>
          </p:style>
        </p:cxnSp>
        <p:sp>
          <p:nvSpPr>
            <p:cNvPr id="247" name="テキスト ボックス 123">
              <a:extLst>
                <a:ext uri="{FF2B5EF4-FFF2-40B4-BE49-F238E27FC236}">
                  <a16:creationId xmlns:a16="http://schemas.microsoft.com/office/drawing/2014/main" id="{C50A7692-34EF-33F2-7CBC-E3E1507F59A7}"/>
                </a:ext>
              </a:extLst>
            </p:cNvPr>
            <p:cNvSpPr txBox="1"/>
            <p:nvPr/>
          </p:nvSpPr>
          <p:spPr>
            <a:xfrm>
              <a:off x="5407817" y="4958510"/>
              <a:ext cx="1380814" cy="599686"/>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ja-JP" sz="900" dirty="0">
                  <a:latin typeface="Meiryo UI" panose="020B0604030504040204" pitchFamily="50" charset="-128"/>
                  <a:ea typeface="Meiryo UI" panose="020B0604030504040204" pitchFamily="50" charset="-128"/>
                </a:rPr>
                <a:t>原油採掘</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原料</a:t>
              </a:r>
              <a:r>
                <a:rPr lang="ja-JP" altLang="ja-JP" sz="900" dirty="0">
                  <a:latin typeface="Meiryo UI" panose="020B0604030504040204" pitchFamily="50" charset="-128"/>
                  <a:ea typeface="Meiryo UI" panose="020B0604030504040204" pitchFamily="50" charset="-128"/>
                </a:rPr>
                <a:t>製造</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9,000 t</a:t>
              </a:r>
              <a:r>
                <a:rPr lang="ja-JP" altLang="en-US" sz="900" dirty="0">
                  <a:latin typeface="Meiryo UI" panose="020B0604030504040204" pitchFamily="50" charset="-128"/>
                  <a:ea typeface="Meiryo UI" panose="020B0604030504040204" pitchFamily="50" charset="-128"/>
                </a:rPr>
                <a:t>／年）</a:t>
              </a:r>
              <a:endParaRPr lang="ja-JP" altLang="ja-JP" sz="900" dirty="0">
                <a:latin typeface="Meiryo UI" panose="020B0604030504040204" pitchFamily="50" charset="-128"/>
                <a:ea typeface="Meiryo UI" panose="020B0604030504040204" pitchFamily="50" charset="-128"/>
              </a:endParaRPr>
            </a:p>
          </p:txBody>
        </p:sp>
        <p:sp>
          <p:nvSpPr>
            <p:cNvPr id="248" name="テキスト ボックス 134">
              <a:extLst>
                <a:ext uri="{FF2B5EF4-FFF2-40B4-BE49-F238E27FC236}">
                  <a16:creationId xmlns:a16="http://schemas.microsoft.com/office/drawing/2014/main" id="{CA7F510C-76F2-6443-7704-5E56EAD6F6A0}"/>
                </a:ext>
              </a:extLst>
            </p:cNvPr>
            <p:cNvSpPr txBox="1"/>
            <p:nvPr/>
          </p:nvSpPr>
          <p:spPr>
            <a:xfrm>
              <a:off x="7714169" y="4379438"/>
              <a:ext cx="886195" cy="272494"/>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製品製造</a:t>
              </a:r>
              <a:endParaRPr lang="en-US" altLang="ja-JP" sz="900">
                <a:latin typeface="Meiryo UI" panose="020B0604030504040204" pitchFamily="50" charset="-128"/>
                <a:ea typeface="Meiryo UI" panose="020B0604030504040204" pitchFamily="50" charset="-128"/>
              </a:endParaRPr>
            </a:p>
          </p:txBody>
        </p:sp>
        <p:cxnSp>
          <p:nvCxnSpPr>
            <p:cNvPr id="249" name="直線矢印コネクタ 248">
              <a:extLst>
                <a:ext uri="{FF2B5EF4-FFF2-40B4-BE49-F238E27FC236}">
                  <a16:creationId xmlns:a16="http://schemas.microsoft.com/office/drawing/2014/main" id="{B68EC9CB-AFB6-0F03-AB10-3E449B774CB5}"/>
                </a:ext>
              </a:extLst>
            </p:cNvPr>
            <p:cNvCxnSpPr>
              <a:stCxn id="227" idx="3"/>
              <a:endCxn id="256" idx="1"/>
            </p:cNvCxnSpPr>
            <p:nvPr/>
          </p:nvCxnSpPr>
          <p:spPr>
            <a:xfrm>
              <a:off x="6766147" y="4510619"/>
              <a:ext cx="284781" cy="881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50" name="直線矢印コネクタ 249">
              <a:extLst>
                <a:ext uri="{FF2B5EF4-FFF2-40B4-BE49-F238E27FC236}">
                  <a16:creationId xmlns:a16="http://schemas.microsoft.com/office/drawing/2014/main" id="{9B2EEFA5-8C55-963E-630A-43D73D04B6A5}"/>
                </a:ext>
              </a:extLst>
            </p:cNvPr>
            <p:cNvCxnSpPr>
              <a:stCxn id="247" idx="3"/>
              <a:endCxn id="251" idx="1"/>
            </p:cNvCxnSpPr>
            <p:nvPr/>
          </p:nvCxnSpPr>
          <p:spPr>
            <a:xfrm flipV="1">
              <a:off x="6788630" y="5257797"/>
              <a:ext cx="251057" cy="55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51" name="テキスト ボックス 140">
              <a:extLst>
                <a:ext uri="{FF2B5EF4-FFF2-40B4-BE49-F238E27FC236}">
                  <a16:creationId xmlns:a16="http://schemas.microsoft.com/office/drawing/2014/main" id="{A6AA2D59-87C7-8625-91C6-D235D5127DE7}"/>
                </a:ext>
              </a:extLst>
            </p:cNvPr>
            <p:cNvSpPr txBox="1"/>
            <p:nvPr/>
          </p:nvSpPr>
          <p:spPr>
            <a:xfrm>
              <a:off x="7039687" y="5121550"/>
              <a:ext cx="509608" cy="272494"/>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輸送</a:t>
              </a:r>
            </a:p>
          </p:txBody>
        </p:sp>
        <p:cxnSp>
          <p:nvCxnSpPr>
            <p:cNvPr id="252" name="直線矢印コネクタ 251">
              <a:extLst>
                <a:ext uri="{FF2B5EF4-FFF2-40B4-BE49-F238E27FC236}">
                  <a16:creationId xmlns:a16="http://schemas.microsoft.com/office/drawing/2014/main" id="{026DC430-B3DA-49F8-2D90-34E3847F3358}"/>
                </a:ext>
              </a:extLst>
            </p:cNvPr>
            <p:cNvCxnSpPr>
              <a:cxnSpLocks/>
              <a:stCxn id="248" idx="3"/>
              <a:endCxn id="228" idx="1"/>
            </p:cNvCxnSpPr>
            <p:nvPr/>
          </p:nvCxnSpPr>
          <p:spPr>
            <a:xfrm>
              <a:off x="8600364" y="4515685"/>
              <a:ext cx="164873" cy="491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53" name="テキスト ボックス 147">
              <a:extLst>
                <a:ext uri="{FF2B5EF4-FFF2-40B4-BE49-F238E27FC236}">
                  <a16:creationId xmlns:a16="http://schemas.microsoft.com/office/drawing/2014/main" id="{0A055B96-D278-7739-A596-7317D9B1133A}"/>
                </a:ext>
              </a:extLst>
            </p:cNvPr>
            <p:cNvSpPr txBox="1"/>
            <p:nvPr/>
          </p:nvSpPr>
          <p:spPr>
            <a:xfrm>
              <a:off x="2966567" y="3807862"/>
              <a:ext cx="509608" cy="272494"/>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輸送</a:t>
              </a:r>
            </a:p>
          </p:txBody>
        </p:sp>
        <p:cxnSp>
          <p:nvCxnSpPr>
            <p:cNvPr id="254" name="カギ線コネクタ 172">
              <a:extLst>
                <a:ext uri="{FF2B5EF4-FFF2-40B4-BE49-F238E27FC236}">
                  <a16:creationId xmlns:a16="http://schemas.microsoft.com/office/drawing/2014/main" id="{A332B864-7914-E39C-9832-F68797D4475B}"/>
                </a:ext>
              </a:extLst>
            </p:cNvPr>
            <p:cNvCxnSpPr/>
            <p:nvPr/>
          </p:nvCxnSpPr>
          <p:spPr>
            <a:xfrm flipV="1">
              <a:off x="2762349" y="3965279"/>
              <a:ext cx="215459" cy="453513"/>
            </a:xfrm>
            <a:prstGeom prst="bentConnector3">
              <a:avLst>
                <a:gd name="adj1" fmla="val 50000"/>
              </a:avLst>
            </a:prstGeom>
            <a:ln>
              <a:tailEnd type="triangle"/>
            </a:ln>
          </p:spPr>
          <p:style>
            <a:lnRef idx="1">
              <a:schemeClr val="dk1"/>
            </a:lnRef>
            <a:fillRef idx="0">
              <a:schemeClr val="dk1"/>
            </a:fillRef>
            <a:effectRef idx="0">
              <a:schemeClr val="dk1"/>
            </a:effectRef>
            <a:fontRef idx="minor">
              <a:schemeClr val="tx1"/>
            </a:fontRef>
          </p:style>
        </p:cxnSp>
        <p:cxnSp>
          <p:nvCxnSpPr>
            <p:cNvPr id="255" name="直線矢印コネクタ 254">
              <a:extLst>
                <a:ext uri="{FF2B5EF4-FFF2-40B4-BE49-F238E27FC236}">
                  <a16:creationId xmlns:a16="http://schemas.microsoft.com/office/drawing/2014/main" id="{6D61D47E-1BA4-5C40-2120-67E00AC75721}"/>
                </a:ext>
              </a:extLst>
            </p:cNvPr>
            <p:cNvCxnSpPr>
              <a:cxnSpLocks/>
              <a:stCxn id="253" idx="3"/>
            </p:cNvCxnSpPr>
            <p:nvPr/>
          </p:nvCxnSpPr>
          <p:spPr>
            <a:xfrm flipV="1">
              <a:off x="3476175" y="3935295"/>
              <a:ext cx="176115" cy="881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56" name="テキスト ボックス 215">
              <a:extLst>
                <a:ext uri="{FF2B5EF4-FFF2-40B4-BE49-F238E27FC236}">
                  <a16:creationId xmlns:a16="http://schemas.microsoft.com/office/drawing/2014/main" id="{F2593E38-B1B1-D262-3EAB-E578BA8B1B02}"/>
                </a:ext>
              </a:extLst>
            </p:cNvPr>
            <p:cNvSpPr txBox="1"/>
            <p:nvPr/>
          </p:nvSpPr>
          <p:spPr>
            <a:xfrm>
              <a:off x="7050929" y="4383186"/>
              <a:ext cx="509608" cy="272494"/>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輸送</a:t>
              </a:r>
            </a:p>
          </p:txBody>
        </p:sp>
        <p:cxnSp>
          <p:nvCxnSpPr>
            <p:cNvPr id="257" name="直線矢印コネクタ 256">
              <a:extLst>
                <a:ext uri="{FF2B5EF4-FFF2-40B4-BE49-F238E27FC236}">
                  <a16:creationId xmlns:a16="http://schemas.microsoft.com/office/drawing/2014/main" id="{5CECF52F-1B38-096A-33D4-267A38B97553}"/>
                </a:ext>
              </a:extLst>
            </p:cNvPr>
            <p:cNvCxnSpPr>
              <a:cxnSpLocks/>
              <a:stCxn id="256" idx="3"/>
              <a:endCxn id="248" idx="1"/>
            </p:cNvCxnSpPr>
            <p:nvPr/>
          </p:nvCxnSpPr>
          <p:spPr>
            <a:xfrm flipV="1">
              <a:off x="7560537" y="4515685"/>
              <a:ext cx="153632" cy="374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58" name="カギ線コネクタ 172">
              <a:extLst>
                <a:ext uri="{FF2B5EF4-FFF2-40B4-BE49-F238E27FC236}">
                  <a16:creationId xmlns:a16="http://schemas.microsoft.com/office/drawing/2014/main" id="{156425AE-DA48-EED0-7802-A9E5D99D1C19}"/>
                </a:ext>
              </a:extLst>
            </p:cNvPr>
            <p:cNvCxnSpPr>
              <a:stCxn id="251" idx="3"/>
              <a:endCxn id="248" idx="2"/>
            </p:cNvCxnSpPr>
            <p:nvPr/>
          </p:nvCxnSpPr>
          <p:spPr>
            <a:xfrm flipV="1">
              <a:off x="7549296" y="4651932"/>
              <a:ext cx="607971" cy="605865"/>
            </a:xfrm>
            <a:prstGeom prst="bentConnector2">
              <a:avLst/>
            </a:prstGeom>
            <a:ln>
              <a:tailEnd type="triangle"/>
            </a:ln>
          </p:spPr>
          <p:style>
            <a:lnRef idx="1">
              <a:schemeClr val="dk1"/>
            </a:lnRef>
            <a:fillRef idx="0">
              <a:schemeClr val="dk1"/>
            </a:fillRef>
            <a:effectRef idx="0">
              <a:schemeClr val="dk1"/>
            </a:effectRef>
            <a:fontRef idx="minor">
              <a:schemeClr val="tx1"/>
            </a:fontRef>
          </p:style>
        </p:cxnSp>
        <p:cxnSp>
          <p:nvCxnSpPr>
            <p:cNvPr id="259" name="直線矢印コネクタ 258">
              <a:extLst>
                <a:ext uri="{FF2B5EF4-FFF2-40B4-BE49-F238E27FC236}">
                  <a16:creationId xmlns:a16="http://schemas.microsoft.com/office/drawing/2014/main" id="{A4B2717B-D5DB-9E35-3E31-FEB3E95F7BC3}"/>
                </a:ext>
              </a:extLst>
            </p:cNvPr>
            <p:cNvCxnSpPr>
              <a:cxnSpLocks/>
              <a:stCxn id="229" idx="3"/>
            </p:cNvCxnSpPr>
            <p:nvPr/>
          </p:nvCxnSpPr>
          <p:spPr>
            <a:xfrm flipV="1">
              <a:off x="10365258" y="4504997"/>
              <a:ext cx="162999" cy="15601"/>
            </a:xfrm>
            <a:prstGeom prst="straightConnector1">
              <a:avLst/>
            </a:prstGeom>
            <a:ln>
              <a:prstDash val="dash"/>
              <a:tailEnd type="triangle"/>
            </a:ln>
          </p:spPr>
          <p:style>
            <a:lnRef idx="1">
              <a:schemeClr val="dk1"/>
            </a:lnRef>
            <a:fillRef idx="0">
              <a:schemeClr val="dk1"/>
            </a:fillRef>
            <a:effectRef idx="0">
              <a:schemeClr val="dk1"/>
            </a:effectRef>
            <a:fontRef idx="minor">
              <a:schemeClr val="tx1"/>
            </a:fontRef>
          </p:style>
        </p:cxnSp>
      </p:grpSp>
    </p:spTree>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FFFFCC"/>
        </a:solidFill>
        <a:ln w="9525" cap="flat" cmpd="sng" algn="ctr">
          <a:solidFill>
            <a:schemeClr val="tx1"/>
          </a:solidFill>
          <a:prstDash val="solid"/>
          <a:round/>
          <a:headEnd type="none" w="med" len="med"/>
          <a:tailEnd type="none" w="med" len="med"/>
        </a:ln>
        <a:effectLst/>
      </a:spPr>
      <a:bodyPr vert="horz" wrap="none" lIns="91440" tIns="45720" rIns="91440" bIns="45720" numCol="1" rtlCol="0"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sz="18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34">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13517</TotalTime>
  <Words>3138</Words>
  <Application>Microsoft Office PowerPoint</Application>
  <PresentationFormat>ユーザー設定</PresentationFormat>
  <Paragraphs>570</Paragraphs>
  <Slides>12</Slides>
  <Notes>4</Notes>
  <HiddenSlides>0</HiddenSlides>
  <MMClips>0</MMClips>
  <ScaleCrop>false</ScaleCrop>
  <HeadingPairs>
    <vt:vector size="6" baseType="variant">
      <vt:variant>
        <vt:lpstr>使用されているフォント</vt:lpstr>
      </vt:variant>
      <vt:variant>
        <vt:i4>2</vt:i4>
      </vt:variant>
      <vt:variant>
        <vt:lpstr>テーマ</vt:lpstr>
      </vt:variant>
      <vt:variant>
        <vt:i4>2</vt:i4>
      </vt:variant>
      <vt:variant>
        <vt:lpstr>スライド タイトル</vt:lpstr>
      </vt:variant>
      <vt:variant>
        <vt:i4>12</vt:i4>
      </vt:variant>
    </vt:vector>
  </HeadingPairs>
  <TitlesOfParts>
    <vt:vector size="16" baseType="lpstr">
      <vt:lpstr>Meiryo UI</vt:lpstr>
      <vt:lpstr>Arial</vt:lpstr>
      <vt:lpstr>標準デザイン</vt:lpstr>
      <vt:lpstr>Office テーマ</vt:lpstr>
      <vt:lpstr>令和５年度 プラスチック等資源循環システム構築実証事業　 事業概要 （代替素材・リサイクル・代替ジェット燃料・廃油リサイクル）</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令和4年度脱炭素社会を支える プラスチック等資源循環システム構築実証事業　 評価審査委員会　資料 （代替素材）</dc:title>
  <dc:creator>sugawara</dc:creator>
  <cp:lastModifiedBy>USER-26@outlook.jp</cp:lastModifiedBy>
  <cp:revision>890</cp:revision>
  <cp:lastPrinted>2021-01-14T07:44:10Z</cp:lastPrinted>
  <dcterms:created xsi:type="dcterms:W3CDTF">2005-11-16T02:38:45Z</dcterms:created>
  <dcterms:modified xsi:type="dcterms:W3CDTF">2023-06-15T06:30:04Z</dcterms:modified>
</cp:coreProperties>
</file>